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00AA2-DB1F-2989-CCE9-E16F77C6927D}" v="378" dt="2019-11-10T14:49:05.412"/>
    <p1510:client id="{581EBDBB-BB40-0270-E7DF-7487D7A844B7}" v="133" dt="2020-11-05T14:41:24.436"/>
    <p1510:client id="{EFE41D27-7BF9-4DCD-823C-883CC4F9D633}" v="343" dt="2019-11-10T15:29:36.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ra Siksaliete" userId="S::isiksaliete@edu.riga.lv::265eac23-feb1-4c46-a6e4-b79c6175fbc4" providerId="AD" clId="Web-{56E00AA2-DB1F-2989-CCE9-E16F77C6927D}"/>
    <pc:docChg chg="addSld delSld modSld">
      <pc:chgData name="Indra Siksaliete" userId="S::isiksaliete@edu.riga.lv::265eac23-feb1-4c46-a6e4-b79c6175fbc4" providerId="AD" clId="Web-{56E00AA2-DB1F-2989-CCE9-E16F77C6927D}" dt="2019-11-10T14:49:05.412" v="366"/>
      <pc:docMkLst>
        <pc:docMk/>
      </pc:docMkLst>
      <pc:sldChg chg="addSp delSp modSp mod setBg setClrOvrMap">
        <pc:chgData name="Indra Siksaliete" userId="S::isiksaliete@edu.riga.lv::265eac23-feb1-4c46-a6e4-b79c6175fbc4" providerId="AD" clId="Web-{56E00AA2-DB1F-2989-CCE9-E16F77C6927D}" dt="2019-11-10T14:10:18.152" v="54"/>
        <pc:sldMkLst>
          <pc:docMk/>
          <pc:sldMk cId="109857222" sldId="256"/>
        </pc:sldMkLst>
        <pc:spChg chg="mod">
          <ac:chgData name="Indra Siksaliete" userId="S::isiksaliete@edu.riga.lv::265eac23-feb1-4c46-a6e4-b79c6175fbc4" providerId="AD" clId="Web-{56E00AA2-DB1F-2989-CCE9-E16F77C6927D}" dt="2019-11-10T14:10:18.152" v="54"/>
          <ac:spMkLst>
            <pc:docMk/>
            <pc:sldMk cId="109857222" sldId="256"/>
            <ac:spMk id="2" creationId="{00000000-0000-0000-0000-000000000000}"/>
          </ac:spMkLst>
        </pc:spChg>
        <pc:spChg chg="mod">
          <ac:chgData name="Indra Siksaliete" userId="S::isiksaliete@edu.riga.lv::265eac23-feb1-4c46-a6e4-b79c6175fbc4" providerId="AD" clId="Web-{56E00AA2-DB1F-2989-CCE9-E16F77C6927D}" dt="2019-11-10T14:10:18.152" v="54"/>
          <ac:spMkLst>
            <pc:docMk/>
            <pc:sldMk cId="109857222" sldId="256"/>
            <ac:spMk id="3" creationId="{00000000-0000-0000-0000-000000000000}"/>
          </ac:spMkLst>
        </pc:spChg>
        <pc:spChg chg="add del">
          <ac:chgData name="Indra Siksaliete" userId="S::isiksaliete@edu.riga.lv::265eac23-feb1-4c46-a6e4-b79c6175fbc4" providerId="AD" clId="Web-{56E00AA2-DB1F-2989-CCE9-E16F77C6927D}" dt="2019-11-10T14:10:18.152" v="54"/>
          <ac:spMkLst>
            <pc:docMk/>
            <pc:sldMk cId="109857222" sldId="256"/>
            <ac:spMk id="9" creationId="{71B2258F-86CA-4D4D-8270-BC05FCDEBFB3}"/>
          </ac:spMkLst>
        </pc:spChg>
        <pc:spChg chg="add">
          <ac:chgData name="Indra Siksaliete" userId="S::isiksaliete@edu.riga.lv::265eac23-feb1-4c46-a6e4-b79c6175fbc4" providerId="AD" clId="Web-{56E00AA2-DB1F-2989-CCE9-E16F77C6927D}" dt="2019-11-10T14:10:18.152" v="54"/>
          <ac:spMkLst>
            <pc:docMk/>
            <pc:sldMk cId="109857222" sldId="256"/>
            <ac:spMk id="14" creationId="{71B2258F-86CA-4D4D-8270-BC05FCDEBFB3}"/>
          </ac:spMkLst>
        </pc:spChg>
        <pc:picChg chg="add mod ord">
          <ac:chgData name="Indra Siksaliete" userId="S::isiksaliete@edu.riga.lv::265eac23-feb1-4c46-a6e4-b79c6175fbc4" providerId="AD" clId="Web-{56E00AA2-DB1F-2989-CCE9-E16F77C6927D}" dt="2019-11-10T14:10:18.136" v="53"/>
          <ac:picMkLst>
            <pc:docMk/>
            <pc:sldMk cId="109857222" sldId="256"/>
            <ac:picMk id="4" creationId="{54849353-620E-4F70-AC20-B38AF0AED208}"/>
          </ac:picMkLst>
        </pc:picChg>
      </pc:sldChg>
      <pc:sldChg chg="addSp modSp new mod setBg">
        <pc:chgData name="Indra Siksaliete" userId="S::isiksaliete@edu.riga.lv::265eac23-feb1-4c46-a6e4-b79c6175fbc4" providerId="AD" clId="Web-{56E00AA2-DB1F-2989-CCE9-E16F77C6927D}" dt="2019-11-10T14:17:31.718" v="91"/>
        <pc:sldMkLst>
          <pc:docMk/>
          <pc:sldMk cId="3080295744" sldId="257"/>
        </pc:sldMkLst>
        <pc:spChg chg="mod">
          <ac:chgData name="Indra Siksaliete" userId="S::isiksaliete@edu.riga.lv::265eac23-feb1-4c46-a6e4-b79c6175fbc4" providerId="AD" clId="Web-{56E00AA2-DB1F-2989-CCE9-E16F77C6927D}" dt="2019-11-10T14:17:31.718" v="91"/>
          <ac:spMkLst>
            <pc:docMk/>
            <pc:sldMk cId="3080295744" sldId="257"/>
            <ac:spMk id="2" creationId="{B96584E0-1277-491D-9C04-8350C5AA127A}"/>
          </ac:spMkLst>
        </pc:spChg>
        <pc:spChg chg="mod">
          <ac:chgData name="Indra Siksaliete" userId="S::isiksaliete@edu.riga.lv::265eac23-feb1-4c46-a6e4-b79c6175fbc4" providerId="AD" clId="Web-{56E00AA2-DB1F-2989-CCE9-E16F77C6927D}" dt="2019-11-10T14:17:31.718" v="91"/>
          <ac:spMkLst>
            <pc:docMk/>
            <pc:sldMk cId="3080295744" sldId="257"/>
            <ac:spMk id="3" creationId="{D8DBE94D-96C9-4DF4-B675-8C50102B2922}"/>
          </ac:spMkLst>
        </pc:spChg>
        <pc:picChg chg="add mod ord">
          <ac:chgData name="Indra Siksaliete" userId="S::isiksaliete@edu.riga.lv::265eac23-feb1-4c46-a6e4-b79c6175fbc4" providerId="AD" clId="Web-{56E00AA2-DB1F-2989-CCE9-E16F77C6927D}" dt="2019-11-10T14:17:31.718" v="91"/>
          <ac:picMkLst>
            <pc:docMk/>
            <pc:sldMk cId="3080295744" sldId="257"/>
            <ac:picMk id="4" creationId="{FAA7F8F6-DCEB-455B-87D9-BEDA3BEF4D2F}"/>
          </ac:picMkLst>
        </pc:picChg>
        <pc:picChg chg="add">
          <ac:chgData name="Indra Siksaliete" userId="S::isiksaliete@edu.riga.lv::265eac23-feb1-4c46-a6e4-b79c6175fbc4" providerId="AD" clId="Web-{56E00AA2-DB1F-2989-CCE9-E16F77C6927D}" dt="2019-11-10T14:17:31.718" v="91"/>
          <ac:picMkLst>
            <pc:docMk/>
            <pc:sldMk cId="3080295744" sldId="257"/>
            <ac:picMk id="9" creationId="{54DDEBDD-D8BD-41A6-8A0D-B00E3768B0F9}"/>
          </ac:picMkLst>
        </pc:picChg>
      </pc:sldChg>
      <pc:sldChg chg="addSp modSp new">
        <pc:chgData name="Indra Siksaliete" userId="S::isiksaliete@edu.riga.lv::265eac23-feb1-4c46-a6e4-b79c6175fbc4" providerId="AD" clId="Web-{56E00AA2-DB1F-2989-CCE9-E16F77C6927D}" dt="2019-11-10T14:32:54.210" v="111" actId="1076"/>
        <pc:sldMkLst>
          <pc:docMk/>
          <pc:sldMk cId="4023959498" sldId="258"/>
        </pc:sldMkLst>
        <pc:spChg chg="mod">
          <ac:chgData name="Indra Siksaliete" userId="S::isiksaliete@edu.riga.lv::265eac23-feb1-4c46-a6e4-b79c6175fbc4" providerId="AD" clId="Web-{56E00AA2-DB1F-2989-CCE9-E16F77C6927D}" dt="2019-11-10T14:30:05.241" v="99" actId="20577"/>
          <ac:spMkLst>
            <pc:docMk/>
            <pc:sldMk cId="4023959498" sldId="258"/>
            <ac:spMk id="2" creationId="{FB7D7745-92FB-47B5-8986-755D5B6D3EF4}"/>
          </ac:spMkLst>
        </pc:spChg>
        <pc:spChg chg="mod">
          <ac:chgData name="Indra Siksaliete" userId="S::isiksaliete@edu.riga.lv::265eac23-feb1-4c46-a6e4-b79c6175fbc4" providerId="AD" clId="Web-{56E00AA2-DB1F-2989-CCE9-E16F77C6927D}" dt="2019-11-10T14:32:39.804" v="107" actId="20577"/>
          <ac:spMkLst>
            <pc:docMk/>
            <pc:sldMk cId="4023959498" sldId="258"/>
            <ac:spMk id="3" creationId="{7251E9FA-E044-4A16-A658-DB8E75AC0EB3}"/>
          </ac:spMkLst>
        </pc:spChg>
        <pc:picChg chg="add mod">
          <ac:chgData name="Indra Siksaliete" userId="S::isiksaliete@edu.riga.lv::265eac23-feb1-4c46-a6e4-b79c6175fbc4" providerId="AD" clId="Web-{56E00AA2-DB1F-2989-CCE9-E16F77C6927D}" dt="2019-11-10T14:32:54.210" v="111" actId="1076"/>
          <ac:picMkLst>
            <pc:docMk/>
            <pc:sldMk cId="4023959498" sldId="258"/>
            <ac:picMk id="4" creationId="{F96BE262-E4F6-4DE5-813C-F48C62A6A1E0}"/>
          </ac:picMkLst>
        </pc:picChg>
      </pc:sldChg>
      <pc:sldChg chg="addSp modSp new mod setBg">
        <pc:chgData name="Indra Siksaliete" userId="S::isiksaliete@edu.riga.lv::265eac23-feb1-4c46-a6e4-b79c6175fbc4" providerId="AD" clId="Web-{56E00AA2-DB1F-2989-CCE9-E16F77C6927D}" dt="2019-11-10T14:44:41.287" v="200" actId="20577"/>
        <pc:sldMkLst>
          <pc:docMk/>
          <pc:sldMk cId="696622867" sldId="259"/>
        </pc:sldMkLst>
        <pc:spChg chg="mod">
          <ac:chgData name="Indra Siksaliete" userId="S::isiksaliete@edu.riga.lv::265eac23-feb1-4c46-a6e4-b79c6175fbc4" providerId="AD" clId="Web-{56E00AA2-DB1F-2989-CCE9-E16F77C6927D}" dt="2019-11-10T14:43:48.209" v="194"/>
          <ac:spMkLst>
            <pc:docMk/>
            <pc:sldMk cId="696622867" sldId="259"/>
            <ac:spMk id="2" creationId="{CEDF030B-EE87-45AE-98DF-0D698D91DAC1}"/>
          </ac:spMkLst>
        </pc:spChg>
        <pc:spChg chg="mod">
          <ac:chgData name="Indra Siksaliete" userId="S::isiksaliete@edu.riga.lv::265eac23-feb1-4c46-a6e4-b79c6175fbc4" providerId="AD" clId="Web-{56E00AA2-DB1F-2989-CCE9-E16F77C6927D}" dt="2019-11-10T14:44:41.287" v="200" actId="20577"/>
          <ac:spMkLst>
            <pc:docMk/>
            <pc:sldMk cId="696622867" sldId="259"/>
            <ac:spMk id="3" creationId="{A3C94E3B-12C5-4A09-BD6A-0D016C8243A8}"/>
          </ac:spMkLst>
        </pc:spChg>
        <pc:spChg chg="add">
          <ac:chgData name="Indra Siksaliete" userId="S::isiksaliete@edu.riga.lv::265eac23-feb1-4c46-a6e4-b79c6175fbc4" providerId="AD" clId="Web-{56E00AA2-DB1F-2989-CCE9-E16F77C6927D}" dt="2019-11-10T14:43:48.209" v="194"/>
          <ac:spMkLst>
            <pc:docMk/>
            <pc:sldMk cId="696622867" sldId="259"/>
            <ac:spMk id="8" creationId="{4351DFE5-F63D-4BE0-BDA9-E3EB88F01AA5}"/>
          </ac:spMkLst>
        </pc:spChg>
        <pc:picChg chg="add">
          <ac:chgData name="Indra Siksaliete" userId="S::isiksaliete@edu.riga.lv::265eac23-feb1-4c46-a6e4-b79c6175fbc4" providerId="AD" clId="Web-{56E00AA2-DB1F-2989-CCE9-E16F77C6927D}" dt="2019-11-10T14:43:48.209" v="194"/>
          <ac:picMkLst>
            <pc:docMk/>
            <pc:sldMk cId="696622867" sldId="259"/>
            <ac:picMk id="10" creationId="{3AA16612-ACD2-4A16-8F2B-4514FD6BF28F}"/>
          </ac:picMkLst>
        </pc:picChg>
      </pc:sldChg>
      <pc:sldChg chg="modSp new del">
        <pc:chgData name="Indra Siksaliete" userId="S::isiksaliete@edu.riga.lv::265eac23-feb1-4c46-a6e4-b79c6175fbc4" providerId="AD" clId="Web-{56E00AA2-DB1F-2989-CCE9-E16F77C6927D}" dt="2019-11-10T14:41:11.912" v="179"/>
        <pc:sldMkLst>
          <pc:docMk/>
          <pc:sldMk cId="2019390310" sldId="260"/>
        </pc:sldMkLst>
        <pc:spChg chg="mod">
          <ac:chgData name="Indra Siksaliete" userId="S::isiksaliete@edu.riga.lv::265eac23-feb1-4c46-a6e4-b79c6175fbc4" providerId="AD" clId="Web-{56E00AA2-DB1F-2989-CCE9-E16F77C6927D}" dt="2019-11-10T14:38:34.256" v="138" actId="14100"/>
          <ac:spMkLst>
            <pc:docMk/>
            <pc:sldMk cId="2019390310" sldId="260"/>
            <ac:spMk id="2" creationId="{AD2D2E06-1351-4CA5-986C-124A7455F223}"/>
          </ac:spMkLst>
        </pc:spChg>
        <pc:spChg chg="mod">
          <ac:chgData name="Indra Siksaliete" userId="S::isiksaliete@edu.riga.lv::265eac23-feb1-4c46-a6e4-b79c6175fbc4" providerId="AD" clId="Web-{56E00AA2-DB1F-2989-CCE9-E16F77C6927D}" dt="2019-11-10T14:40:57.303" v="177" actId="20577"/>
          <ac:spMkLst>
            <pc:docMk/>
            <pc:sldMk cId="2019390310" sldId="260"/>
            <ac:spMk id="3" creationId="{4387119A-64A5-4D6F-9FFE-6158C7A86F45}"/>
          </ac:spMkLst>
        </pc:spChg>
        <pc:spChg chg="mod">
          <ac:chgData name="Indra Siksaliete" userId="S::isiksaliete@edu.riga.lv::265eac23-feb1-4c46-a6e4-b79c6175fbc4" providerId="AD" clId="Web-{56E00AA2-DB1F-2989-CCE9-E16F77C6927D}" dt="2019-11-10T14:40:08.584" v="174" actId="20577"/>
          <ac:spMkLst>
            <pc:docMk/>
            <pc:sldMk cId="2019390310" sldId="260"/>
            <ac:spMk id="4" creationId="{37938115-79E2-4BA2-B61D-C40A90B85A5E}"/>
          </ac:spMkLst>
        </pc:spChg>
      </pc:sldChg>
      <pc:sldChg chg="addSp delSp modSp new">
        <pc:chgData name="Indra Siksaliete" userId="S::isiksaliete@edu.riga.lv::265eac23-feb1-4c46-a6e4-b79c6175fbc4" providerId="AD" clId="Web-{56E00AA2-DB1F-2989-CCE9-E16F77C6927D}" dt="2019-11-10T14:43:09.271" v="188" actId="14100"/>
        <pc:sldMkLst>
          <pc:docMk/>
          <pc:sldMk cId="3731798486" sldId="260"/>
        </pc:sldMkLst>
        <pc:spChg chg="mod">
          <ac:chgData name="Indra Siksaliete" userId="S::isiksaliete@edu.riga.lv::265eac23-feb1-4c46-a6e4-b79c6175fbc4" providerId="AD" clId="Web-{56E00AA2-DB1F-2989-CCE9-E16F77C6927D}" dt="2019-11-10T14:41:20.912" v="183" actId="20577"/>
          <ac:spMkLst>
            <pc:docMk/>
            <pc:sldMk cId="3731798486" sldId="260"/>
            <ac:spMk id="2" creationId="{064605B8-4CBA-4C65-9E01-6CB12168A724}"/>
          </ac:spMkLst>
        </pc:spChg>
        <pc:spChg chg="del">
          <ac:chgData name="Indra Siksaliete" userId="S::isiksaliete@edu.riga.lv::265eac23-feb1-4c46-a6e4-b79c6175fbc4" providerId="AD" clId="Web-{56E00AA2-DB1F-2989-CCE9-E16F77C6927D}" dt="2019-11-10T14:42:26.756" v="186"/>
          <ac:spMkLst>
            <pc:docMk/>
            <pc:sldMk cId="3731798486" sldId="260"/>
            <ac:spMk id="3" creationId="{F4B41BF8-5192-43E0-85E1-673D0ACFB308}"/>
          </ac:spMkLst>
        </pc:spChg>
        <pc:picChg chg="add mod ord">
          <ac:chgData name="Indra Siksaliete" userId="S::isiksaliete@edu.riga.lv::265eac23-feb1-4c46-a6e4-b79c6175fbc4" providerId="AD" clId="Web-{56E00AA2-DB1F-2989-CCE9-E16F77C6927D}" dt="2019-11-10T14:43:09.271" v="188" actId="14100"/>
          <ac:picMkLst>
            <pc:docMk/>
            <pc:sldMk cId="3731798486" sldId="260"/>
            <ac:picMk id="4" creationId="{83B5BE00-CC9C-4803-BA1E-1A73F65140AF}"/>
          </ac:picMkLst>
        </pc:picChg>
      </pc:sldChg>
      <pc:sldChg chg="addSp delSp modSp new mod setBg">
        <pc:chgData name="Indra Siksaliete" userId="S::isiksaliete@edu.riga.lv::265eac23-feb1-4c46-a6e4-b79c6175fbc4" providerId="AD" clId="Web-{56E00AA2-DB1F-2989-CCE9-E16F77C6927D}" dt="2019-11-10T14:49:05.412" v="366"/>
        <pc:sldMkLst>
          <pc:docMk/>
          <pc:sldMk cId="1495905717" sldId="261"/>
        </pc:sldMkLst>
        <pc:spChg chg="mod">
          <ac:chgData name="Indra Siksaliete" userId="S::isiksaliete@edu.riga.lv::265eac23-feb1-4c46-a6e4-b79c6175fbc4" providerId="AD" clId="Web-{56E00AA2-DB1F-2989-CCE9-E16F77C6927D}" dt="2019-11-10T14:49:05.412" v="366"/>
          <ac:spMkLst>
            <pc:docMk/>
            <pc:sldMk cId="1495905717" sldId="261"/>
            <ac:spMk id="2" creationId="{7004D08B-F30A-4947-96E3-DEFB4B7BD79A}"/>
          </ac:spMkLst>
        </pc:spChg>
        <pc:spChg chg="mod">
          <ac:chgData name="Indra Siksaliete" userId="S::isiksaliete@edu.riga.lv::265eac23-feb1-4c46-a6e4-b79c6175fbc4" providerId="AD" clId="Web-{56E00AA2-DB1F-2989-CCE9-E16F77C6927D}" dt="2019-11-10T14:49:05.412" v="366"/>
          <ac:spMkLst>
            <pc:docMk/>
            <pc:sldMk cId="1495905717" sldId="261"/>
            <ac:spMk id="3" creationId="{538233B9-0CEF-4207-8B9B-95B4F43DC69F}"/>
          </ac:spMkLst>
        </pc:spChg>
        <pc:graphicFrameChg chg="add del mod">
          <ac:chgData name="Indra Siksaliete" userId="S::isiksaliete@edu.riga.lv::265eac23-feb1-4c46-a6e4-b79c6175fbc4" providerId="AD" clId="Web-{56E00AA2-DB1F-2989-CCE9-E16F77C6927D}" dt="2019-11-10T14:47:14.631" v="222"/>
          <ac:graphicFrameMkLst>
            <pc:docMk/>
            <pc:sldMk cId="1495905717" sldId="261"/>
            <ac:graphicFrameMk id="5" creationId="{48D75113-7865-4C62-BD24-2B7B269C00A0}"/>
          </ac:graphicFrameMkLst>
        </pc:graphicFrameChg>
        <pc:graphicFrameChg chg="add del mod">
          <ac:chgData name="Indra Siksaliete" userId="S::isiksaliete@edu.riga.lv::265eac23-feb1-4c46-a6e4-b79c6175fbc4" providerId="AD" clId="Web-{56E00AA2-DB1F-2989-CCE9-E16F77C6927D}" dt="2019-11-10T14:47:25.819" v="227"/>
          <ac:graphicFrameMkLst>
            <pc:docMk/>
            <pc:sldMk cId="1495905717" sldId="261"/>
            <ac:graphicFrameMk id="7" creationId="{12B59F67-0553-4548-9D4F-2CDA7DF7CCEF}"/>
          </ac:graphicFrameMkLst>
        </pc:graphicFrameChg>
        <pc:picChg chg="add mod">
          <ac:chgData name="Indra Siksaliete" userId="S::isiksaliete@edu.riga.lv::265eac23-feb1-4c46-a6e4-b79c6175fbc4" providerId="AD" clId="Web-{56E00AA2-DB1F-2989-CCE9-E16F77C6927D}" dt="2019-11-10T14:49:05.412" v="366"/>
          <ac:picMkLst>
            <pc:docMk/>
            <pc:sldMk cId="1495905717" sldId="261"/>
            <ac:picMk id="8" creationId="{3CAB4DE1-7D32-41D7-9CEC-075E144CC125}"/>
          </ac:picMkLst>
        </pc:picChg>
      </pc:sldChg>
      <pc:sldChg chg="addSp delSp modSp new del">
        <pc:chgData name="Indra Siksaliete" userId="S::isiksaliete@edu.riga.lv::265eac23-feb1-4c46-a6e4-b79c6175fbc4" providerId="AD" clId="Web-{56E00AA2-DB1F-2989-CCE9-E16F77C6927D}" dt="2019-11-10T14:46:25.349" v="208"/>
        <pc:sldMkLst>
          <pc:docMk/>
          <pc:sldMk cId="3336860710" sldId="261"/>
        </pc:sldMkLst>
        <pc:spChg chg="del">
          <ac:chgData name="Indra Siksaliete" userId="S::isiksaliete@edu.riga.lv::265eac23-feb1-4c46-a6e4-b79c6175fbc4" providerId="AD" clId="Web-{56E00AA2-DB1F-2989-CCE9-E16F77C6927D}" dt="2019-11-10T14:46:15.052" v="204"/>
          <ac:spMkLst>
            <pc:docMk/>
            <pc:sldMk cId="3336860710" sldId="261"/>
            <ac:spMk id="3" creationId="{D37BF91A-2E4F-4DCF-BBFD-DA2C6DBFA522}"/>
          </ac:spMkLst>
        </pc:spChg>
        <pc:graphicFrameChg chg="add mod ord modGraphic">
          <ac:chgData name="Indra Siksaliete" userId="S::isiksaliete@edu.riga.lv::265eac23-feb1-4c46-a6e4-b79c6175fbc4" providerId="AD" clId="Web-{56E00AA2-DB1F-2989-CCE9-E16F77C6927D}" dt="2019-11-10T14:46:23.802" v="207"/>
          <ac:graphicFrameMkLst>
            <pc:docMk/>
            <pc:sldMk cId="3336860710" sldId="261"/>
            <ac:graphicFrameMk id="5" creationId="{8417159E-60E6-4C9B-A041-37584590CD8C}"/>
          </ac:graphicFrameMkLst>
        </pc:graphicFrameChg>
      </pc:sldChg>
    </pc:docChg>
  </pc:docChgLst>
  <pc:docChgLst>
    <pc:chgData name="Indra Siksaliete" userId="S::isiksaliete@edu.riga.lv::265eac23-feb1-4c46-a6e4-b79c6175fbc4" providerId="AD" clId="Web-{EFE41D27-7BF9-4DCD-823C-883CC4F9D633}"/>
    <pc:docChg chg="addSld modSld">
      <pc:chgData name="Indra Siksaliete" userId="S::isiksaliete@edu.riga.lv::265eac23-feb1-4c46-a6e4-b79c6175fbc4" providerId="AD" clId="Web-{EFE41D27-7BF9-4DCD-823C-883CC4F9D633}" dt="2019-11-10T15:29:39.907" v="339"/>
      <pc:docMkLst>
        <pc:docMk/>
      </pc:docMkLst>
      <pc:sldChg chg="modSp new">
        <pc:chgData name="Indra Siksaliete" userId="S::isiksaliete@edu.riga.lv::265eac23-feb1-4c46-a6e4-b79c6175fbc4" providerId="AD" clId="Web-{EFE41D27-7BF9-4DCD-823C-883CC4F9D633}" dt="2019-11-10T15:00:51.073" v="113" actId="20577"/>
        <pc:sldMkLst>
          <pc:docMk/>
          <pc:sldMk cId="1202154968" sldId="262"/>
        </pc:sldMkLst>
        <pc:spChg chg="mod">
          <ac:chgData name="Indra Siksaliete" userId="S::isiksaliete@edu.riga.lv::265eac23-feb1-4c46-a6e4-b79c6175fbc4" providerId="AD" clId="Web-{EFE41D27-7BF9-4DCD-823C-883CC4F9D633}" dt="2019-11-10T14:56:07.558" v="21" actId="20577"/>
          <ac:spMkLst>
            <pc:docMk/>
            <pc:sldMk cId="1202154968" sldId="262"/>
            <ac:spMk id="2" creationId="{99D8B2FB-7CE4-4EE7-90AB-4493F795D7E3}"/>
          </ac:spMkLst>
        </pc:spChg>
        <pc:spChg chg="mod">
          <ac:chgData name="Indra Siksaliete" userId="S::isiksaliete@edu.riga.lv::265eac23-feb1-4c46-a6e4-b79c6175fbc4" providerId="AD" clId="Web-{EFE41D27-7BF9-4DCD-823C-883CC4F9D633}" dt="2019-11-10T15:00:51.073" v="113" actId="20577"/>
          <ac:spMkLst>
            <pc:docMk/>
            <pc:sldMk cId="1202154968" sldId="262"/>
            <ac:spMk id="3" creationId="{4425B7C8-1151-4938-A0AB-FBCD919522FE}"/>
          </ac:spMkLst>
        </pc:spChg>
      </pc:sldChg>
      <pc:sldChg chg="modSp new">
        <pc:chgData name="Indra Siksaliete" userId="S::isiksaliete@edu.riga.lv::265eac23-feb1-4c46-a6e4-b79c6175fbc4" providerId="AD" clId="Web-{EFE41D27-7BF9-4DCD-823C-883CC4F9D633}" dt="2019-11-10T15:08:57.228" v="151" actId="20577"/>
        <pc:sldMkLst>
          <pc:docMk/>
          <pc:sldMk cId="3331842053" sldId="263"/>
        </pc:sldMkLst>
        <pc:spChg chg="mod">
          <ac:chgData name="Indra Siksaliete" userId="S::isiksaliete@edu.riga.lv::265eac23-feb1-4c46-a6e4-b79c6175fbc4" providerId="AD" clId="Web-{EFE41D27-7BF9-4DCD-823C-883CC4F9D633}" dt="2019-11-10T15:01:23.589" v="134" actId="20577"/>
          <ac:spMkLst>
            <pc:docMk/>
            <pc:sldMk cId="3331842053" sldId="263"/>
            <ac:spMk id="2" creationId="{2D78C2B4-2EA8-4F50-9541-F15D236A3888}"/>
          </ac:spMkLst>
        </pc:spChg>
        <pc:spChg chg="mod">
          <ac:chgData name="Indra Siksaliete" userId="S::isiksaliete@edu.riga.lv::265eac23-feb1-4c46-a6e4-b79c6175fbc4" providerId="AD" clId="Web-{EFE41D27-7BF9-4DCD-823C-883CC4F9D633}" dt="2019-11-10T15:08:57.228" v="151" actId="20577"/>
          <ac:spMkLst>
            <pc:docMk/>
            <pc:sldMk cId="3331842053" sldId="263"/>
            <ac:spMk id="3" creationId="{C38F9F99-3758-4603-8EBC-DD8C5082B574}"/>
          </ac:spMkLst>
        </pc:spChg>
      </pc:sldChg>
      <pc:sldChg chg="addSp modSp new mod setBg">
        <pc:chgData name="Indra Siksaliete" userId="S::isiksaliete@edu.riga.lv::265eac23-feb1-4c46-a6e4-b79c6175fbc4" providerId="AD" clId="Web-{EFE41D27-7BF9-4DCD-823C-883CC4F9D633}" dt="2019-11-10T15:09:34.088" v="197"/>
        <pc:sldMkLst>
          <pc:docMk/>
          <pc:sldMk cId="4151986877" sldId="264"/>
        </pc:sldMkLst>
        <pc:spChg chg="mod">
          <ac:chgData name="Indra Siksaliete" userId="S::isiksaliete@edu.riga.lv::265eac23-feb1-4c46-a6e4-b79c6175fbc4" providerId="AD" clId="Web-{EFE41D27-7BF9-4DCD-823C-883CC4F9D633}" dt="2019-11-10T15:09:34.088" v="197"/>
          <ac:spMkLst>
            <pc:docMk/>
            <pc:sldMk cId="4151986877" sldId="264"/>
            <ac:spMk id="2" creationId="{13F5DEFD-9EBA-4C5F-AB47-124837F85A1C}"/>
          </ac:spMkLst>
        </pc:spChg>
        <pc:spChg chg="mod ord">
          <ac:chgData name="Indra Siksaliete" userId="S::isiksaliete@edu.riga.lv::265eac23-feb1-4c46-a6e4-b79c6175fbc4" providerId="AD" clId="Web-{EFE41D27-7BF9-4DCD-823C-883CC4F9D633}" dt="2019-11-10T15:09:34.088" v="197"/>
          <ac:spMkLst>
            <pc:docMk/>
            <pc:sldMk cId="4151986877" sldId="264"/>
            <ac:spMk id="3" creationId="{94926D25-977D-4344-8367-B0701846126D}"/>
          </ac:spMkLst>
        </pc:spChg>
        <pc:spChg chg="add">
          <ac:chgData name="Indra Siksaliete" userId="S::isiksaliete@edu.riga.lv::265eac23-feb1-4c46-a6e4-b79c6175fbc4" providerId="AD" clId="Web-{EFE41D27-7BF9-4DCD-823C-883CC4F9D633}" dt="2019-11-10T15:09:34.088" v="197"/>
          <ac:spMkLst>
            <pc:docMk/>
            <pc:sldMk cId="4151986877" sldId="264"/>
            <ac:spMk id="9" creationId="{F56F5174-31D9-4DBB-AAB7-A1FD7BDB1352}"/>
          </ac:spMkLst>
        </pc:spChg>
        <pc:spChg chg="add">
          <ac:chgData name="Indra Siksaliete" userId="S::isiksaliete@edu.riga.lv::265eac23-feb1-4c46-a6e4-b79c6175fbc4" providerId="AD" clId="Web-{EFE41D27-7BF9-4DCD-823C-883CC4F9D633}" dt="2019-11-10T15:09:34.088" v="197"/>
          <ac:spMkLst>
            <pc:docMk/>
            <pc:sldMk cId="4151986877" sldId="264"/>
            <ac:spMk id="13" creationId="{F9A95BEE-6BB1-4A28-A8E6-A34B2E42EF87}"/>
          </ac:spMkLst>
        </pc:spChg>
        <pc:picChg chg="add mod">
          <ac:chgData name="Indra Siksaliete" userId="S::isiksaliete@edu.riga.lv::265eac23-feb1-4c46-a6e4-b79c6175fbc4" providerId="AD" clId="Web-{EFE41D27-7BF9-4DCD-823C-883CC4F9D633}" dt="2019-11-10T15:09:34.088" v="197"/>
          <ac:picMkLst>
            <pc:docMk/>
            <pc:sldMk cId="4151986877" sldId="264"/>
            <ac:picMk id="4" creationId="{2C79C940-653B-4E4E-A957-807BD7BFC399}"/>
          </ac:picMkLst>
        </pc:picChg>
        <pc:picChg chg="add">
          <ac:chgData name="Indra Siksaliete" userId="S::isiksaliete@edu.riga.lv::265eac23-feb1-4c46-a6e4-b79c6175fbc4" providerId="AD" clId="Web-{EFE41D27-7BF9-4DCD-823C-883CC4F9D633}" dt="2019-11-10T15:09:34.088" v="197"/>
          <ac:picMkLst>
            <pc:docMk/>
            <pc:sldMk cId="4151986877" sldId="264"/>
            <ac:picMk id="11" creationId="{AE113210-7872-481A-ADE6-3A05CCAF5EB2}"/>
          </ac:picMkLst>
        </pc:picChg>
      </pc:sldChg>
      <pc:sldChg chg="addSp modSp new">
        <pc:chgData name="Indra Siksaliete" userId="S::isiksaliete@edu.riga.lv::265eac23-feb1-4c46-a6e4-b79c6175fbc4" providerId="AD" clId="Web-{EFE41D27-7BF9-4DCD-823C-883CC4F9D633}" dt="2019-11-10T15:13:45.408" v="264" actId="1076"/>
        <pc:sldMkLst>
          <pc:docMk/>
          <pc:sldMk cId="3551453010" sldId="265"/>
        </pc:sldMkLst>
        <pc:spChg chg="mod">
          <ac:chgData name="Indra Siksaliete" userId="S::isiksaliete@edu.riga.lv::265eac23-feb1-4c46-a6e4-b79c6175fbc4" providerId="AD" clId="Web-{EFE41D27-7BF9-4DCD-823C-883CC4F9D633}" dt="2019-11-10T15:09:50.025" v="226" actId="20577"/>
          <ac:spMkLst>
            <pc:docMk/>
            <pc:sldMk cId="3551453010" sldId="265"/>
            <ac:spMk id="2" creationId="{E3F4B05C-9A30-4EE7-8F10-F765E5159F90}"/>
          </ac:spMkLst>
        </pc:spChg>
        <pc:spChg chg="mod">
          <ac:chgData name="Indra Siksaliete" userId="S::isiksaliete@edu.riga.lv::265eac23-feb1-4c46-a6e4-b79c6175fbc4" providerId="AD" clId="Web-{EFE41D27-7BF9-4DCD-823C-883CC4F9D633}" dt="2019-11-10T15:13:30.502" v="260" actId="20577"/>
          <ac:spMkLst>
            <pc:docMk/>
            <pc:sldMk cId="3551453010" sldId="265"/>
            <ac:spMk id="3" creationId="{AA466817-A083-4075-8E81-EEF90C39DB99}"/>
          </ac:spMkLst>
        </pc:spChg>
        <pc:picChg chg="add mod">
          <ac:chgData name="Indra Siksaliete" userId="S::isiksaliete@edu.riga.lv::265eac23-feb1-4c46-a6e4-b79c6175fbc4" providerId="AD" clId="Web-{EFE41D27-7BF9-4DCD-823C-883CC4F9D633}" dt="2019-11-10T15:13:45.408" v="264" actId="1076"/>
          <ac:picMkLst>
            <pc:docMk/>
            <pc:sldMk cId="3551453010" sldId="265"/>
            <ac:picMk id="4" creationId="{CBFAD8BD-4CE7-4E90-B7DA-DA12D9EDC8D0}"/>
          </ac:picMkLst>
        </pc:picChg>
      </pc:sldChg>
      <pc:sldChg chg="addSp modSp new mod setBg">
        <pc:chgData name="Indra Siksaliete" userId="S::isiksaliete@edu.riga.lv::265eac23-feb1-4c46-a6e4-b79c6175fbc4" providerId="AD" clId="Web-{EFE41D27-7BF9-4DCD-823C-883CC4F9D633}" dt="2019-11-10T15:25:26.110" v="309"/>
        <pc:sldMkLst>
          <pc:docMk/>
          <pc:sldMk cId="2994189739" sldId="266"/>
        </pc:sldMkLst>
        <pc:spChg chg="mod">
          <ac:chgData name="Indra Siksaliete" userId="S::isiksaliete@edu.riga.lv::265eac23-feb1-4c46-a6e4-b79c6175fbc4" providerId="AD" clId="Web-{EFE41D27-7BF9-4DCD-823C-883CC4F9D633}" dt="2019-11-10T15:25:26.110" v="309"/>
          <ac:spMkLst>
            <pc:docMk/>
            <pc:sldMk cId="2994189739" sldId="266"/>
            <ac:spMk id="2" creationId="{E39F4383-107D-4255-8E76-5B2E21EDBF45}"/>
          </ac:spMkLst>
        </pc:spChg>
        <pc:spChg chg="mod ord">
          <ac:chgData name="Indra Siksaliete" userId="S::isiksaliete@edu.riga.lv::265eac23-feb1-4c46-a6e4-b79c6175fbc4" providerId="AD" clId="Web-{EFE41D27-7BF9-4DCD-823C-883CC4F9D633}" dt="2019-11-10T15:25:26.110" v="309"/>
          <ac:spMkLst>
            <pc:docMk/>
            <pc:sldMk cId="2994189739" sldId="266"/>
            <ac:spMk id="3" creationId="{83F7831B-54CF-4E7F-BBAB-EB57CECFBD89}"/>
          </ac:spMkLst>
        </pc:spChg>
        <pc:spChg chg="add">
          <ac:chgData name="Indra Siksaliete" userId="S::isiksaliete@edu.riga.lv::265eac23-feb1-4c46-a6e4-b79c6175fbc4" providerId="AD" clId="Web-{EFE41D27-7BF9-4DCD-823C-883CC4F9D633}" dt="2019-11-10T15:25:26.110" v="309"/>
          <ac:spMkLst>
            <pc:docMk/>
            <pc:sldMk cId="2994189739" sldId="266"/>
            <ac:spMk id="9" creationId="{F56F5174-31D9-4DBB-AAB7-A1FD7BDB1352}"/>
          </ac:spMkLst>
        </pc:spChg>
        <pc:spChg chg="add">
          <ac:chgData name="Indra Siksaliete" userId="S::isiksaliete@edu.riga.lv::265eac23-feb1-4c46-a6e4-b79c6175fbc4" providerId="AD" clId="Web-{EFE41D27-7BF9-4DCD-823C-883CC4F9D633}" dt="2019-11-10T15:25:26.110" v="309"/>
          <ac:spMkLst>
            <pc:docMk/>
            <pc:sldMk cId="2994189739" sldId="266"/>
            <ac:spMk id="13" creationId="{F9A95BEE-6BB1-4A28-A8E6-A34B2E42EF87}"/>
          </ac:spMkLst>
        </pc:spChg>
        <pc:picChg chg="add mod">
          <ac:chgData name="Indra Siksaliete" userId="S::isiksaliete@edu.riga.lv::265eac23-feb1-4c46-a6e4-b79c6175fbc4" providerId="AD" clId="Web-{EFE41D27-7BF9-4DCD-823C-883CC4F9D633}" dt="2019-11-10T15:25:26.110" v="309"/>
          <ac:picMkLst>
            <pc:docMk/>
            <pc:sldMk cId="2994189739" sldId="266"/>
            <ac:picMk id="4" creationId="{97D8DCE9-F4AF-4F53-A837-7C9F7A4ABE3D}"/>
          </ac:picMkLst>
        </pc:picChg>
        <pc:picChg chg="add">
          <ac:chgData name="Indra Siksaliete" userId="S::isiksaliete@edu.riga.lv::265eac23-feb1-4c46-a6e4-b79c6175fbc4" providerId="AD" clId="Web-{EFE41D27-7BF9-4DCD-823C-883CC4F9D633}" dt="2019-11-10T15:25:26.110" v="309"/>
          <ac:picMkLst>
            <pc:docMk/>
            <pc:sldMk cId="2994189739" sldId="266"/>
            <ac:picMk id="11" creationId="{AE113210-7872-481A-ADE6-3A05CCAF5EB2}"/>
          </ac:picMkLst>
        </pc:picChg>
      </pc:sldChg>
      <pc:sldChg chg="addSp modSp new mod setBg">
        <pc:chgData name="Indra Siksaliete" userId="S::isiksaliete@edu.riga.lv::265eac23-feb1-4c46-a6e4-b79c6175fbc4" providerId="AD" clId="Web-{EFE41D27-7BF9-4DCD-823C-883CC4F9D633}" dt="2019-11-10T15:27:39.828" v="326"/>
        <pc:sldMkLst>
          <pc:docMk/>
          <pc:sldMk cId="2001946346" sldId="267"/>
        </pc:sldMkLst>
        <pc:spChg chg="mod">
          <ac:chgData name="Indra Siksaliete" userId="S::isiksaliete@edu.riga.lv::265eac23-feb1-4c46-a6e4-b79c6175fbc4" providerId="AD" clId="Web-{EFE41D27-7BF9-4DCD-823C-883CC4F9D633}" dt="2019-11-10T15:27:39.828" v="326"/>
          <ac:spMkLst>
            <pc:docMk/>
            <pc:sldMk cId="2001946346" sldId="267"/>
            <ac:spMk id="2" creationId="{90DAFA00-C9B5-425D-AC39-9929E6190DE9}"/>
          </ac:spMkLst>
        </pc:spChg>
        <pc:spChg chg="mod ord">
          <ac:chgData name="Indra Siksaliete" userId="S::isiksaliete@edu.riga.lv::265eac23-feb1-4c46-a6e4-b79c6175fbc4" providerId="AD" clId="Web-{EFE41D27-7BF9-4DCD-823C-883CC4F9D633}" dt="2019-11-10T15:27:39.828" v="326"/>
          <ac:spMkLst>
            <pc:docMk/>
            <pc:sldMk cId="2001946346" sldId="267"/>
            <ac:spMk id="3" creationId="{7C9A12DC-6096-47F1-BF3F-8B30E823C1EA}"/>
          </ac:spMkLst>
        </pc:spChg>
        <pc:picChg chg="add mod">
          <ac:chgData name="Indra Siksaliete" userId="S::isiksaliete@edu.riga.lv::265eac23-feb1-4c46-a6e4-b79c6175fbc4" providerId="AD" clId="Web-{EFE41D27-7BF9-4DCD-823C-883CC4F9D633}" dt="2019-11-10T15:27:39.828" v="326"/>
          <ac:picMkLst>
            <pc:docMk/>
            <pc:sldMk cId="2001946346" sldId="267"/>
            <ac:picMk id="4" creationId="{61D528BF-A1D0-4693-B5A4-97F40BE99C15}"/>
          </ac:picMkLst>
        </pc:picChg>
        <pc:cxnChg chg="add">
          <ac:chgData name="Indra Siksaliete" userId="S::isiksaliete@edu.riga.lv::265eac23-feb1-4c46-a6e4-b79c6175fbc4" providerId="AD" clId="Web-{EFE41D27-7BF9-4DCD-823C-883CC4F9D633}" dt="2019-11-10T15:27:39.828" v="326"/>
          <ac:cxnSpMkLst>
            <pc:docMk/>
            <pc:sldMk cId="2001946346" sldId="267"/>
            <ac:cxnSpMk id="9" creationId="{A7F400EE-A8A5-48AF-B4D6-291B52C6F0B0}"/>
          </ac:cxnSpMkLst>
        </pc:cxnChg>
      </pc:sldChg>
      <pc:sldChg chg="addSp delSp modSp new mod setBg">
        <pc:chgData name="Indra Siksaliete" userId="S::isiksaliete@edu.riga.lv::265eac23-feb1-4c46-a6e4-b79c6175fbc4" providerId="AD" clId="Web-{EFE41D27-7BF9-4DCD-823C-883CC4F9D633}" dt="2019-11-10T15:29:39.907" v="339"/>
        <pc:sldMkLst>
          <pc:docMk/>
          <pc:sldMk cId="590914081" sldId="268"/>
        </pc:sldMkLst>
        <pc:spChg chg="mod">
          <ac:chgData name="Indra Siksaliete" userId="S::isiksaliete@edu.riga.lv::265eac23-feb1-4c46-a6e4-b79c6175fbc4" providerId="AD" clId="Web-{EFE41D27-7BF9-4DCD-823C-883CC4F9D633}" dt="2019-11-10T15:29:39.907" v="339"/>
          <ac:spMkLst>
            <pc:docMk/>
            <pc:sldMk cId="590914081" sldId="268"/>
            <ac:spMk id="2" creationId="{ED214192-93E2-409D-91F7-D253A7E15937}"/>
          </ac:spMkLst>
        </pc:spChg>
        <pc:spChg chg="del">
          <ac:chgData name="Indra Siksaliete" userId="S::isiksaliete@edu.riga.lv::265eac23-feb1-4c46-a6e4-b79c6175fbc4" providerId="AD" clId="Web-{EFE41D27-7BF9-4DCD-823C-883CC4F9D633}" dt="2019-11-10T15:29:26.360" v="337"/>
          <ac:spMkLst>
            <pc:docMk/>
            <pc:sldMk cId="590914081" sldId="268"/>
            <ac:spMk id="3" creationId="{80C54179-B676-4BC9-BAE0-2AE86A983CB1}"/>
          </ac:spMkLst>
        </pc:spChg>
        <pc:spChg chg="add">
          <ac:chgData name="Indra Siksaliete" userId="S::isiksaliete@edu.riga.lv::265eac23-feb1-4c46-a6e4-b79c6175fbc4" providerId="AD" clId="Web-{EFE41D27-7BF9-4DCD-823C-883CC4F9D633}" dt="2019-11-10T15:29:39.907" v="339"/>
          <ac:spMkLst>
            <pc:docMk/>
            <pc:sldMk cId="590914081" sldId="268"/>
            <ac:spMk id="9" creationId="{6753252F-4873-4F63-801D-CC719279A7D5}"/>
          </ac:spMkLst>
        </pc:spChg>
        <pc:spChg chg="add">
          <ac:chgData name="Indra Siksaliete" userId="S::isiksaliete@edu.riga.lv::265eac23-feb1-4c46-a6e4-b79c6175fbc4" providerId="AD" clId="Web-{EFE41D27-7BF9-4DCD-823C-883CC4F9D633}" dt="2019-11-10T15:29:39.907" v="339"/>
          <ac:spMkLst>
            <pc:docMk/>
            <pc:sldMk cId="590914081" sldId="268"/>
            <ac:spMk id="11" creationId="{047C8CCB-F95D-4249-92DD-651249D3535A}"/>
          </ac:spMkLst>
        </pc:spChg>
        <pc:picChg chg="add mod">
          <ac:chgData name="Indra Siksaliete" userId="S::isiksaliete@edu.riga.lv::265eac23-feb1-4c46-a6e4-b79c6175fbc4" providerId="AD" clId="Web-{EFE41D27-7BF9-4DCD-823C-883CC4F9D633}" dt="2019-11-10T15:29:39.907" v="339"/>
          <ac:picMkLst>
            <pc:docMk/>
            <pc:sldMk cId="590914081" sldId="268"/>
            <ac:picMk id="4" creationId="{1518BA1A-5A98-4F62-AD29-3AC5DDB9927B}"/>
          </ac:picMkLst>
        </pc:picChg>
      </pc:sldChg>
    </pc:docChg>
  </pc:docChgLst>
  <pc:docChgLst>
    <pc:chgData name="Indra Siksaliete" userId="S::isiksaliete@edu.riga.lv::265eac23-feb1-4c46-a6e4-b79c6175fbc4" providerId="AD" clId="Web-{581EBDBB-BB40-0270-E7DF-7487D7A844B7}"/>
    <pc:docChg chg="addSld modSld">
      <pc:chgData name="Indra Siksaliete" userId="S::isiksaliete@edu.riga.lv::265eac23-feb1-4c46-a6e4-b79c6175fbc4" providerId="AD" clId="Web-{581EBDBB-BB40-0270-E7DF-7487D7A844B7}" dt="2020-11-05T14:41:24.436" v="140" actId="20577"/>
      <pc:docMkLst>
        <pc:docMk/>
      </pc:docMkLst>
      <pc:sldChg chg="addSp delSp modSp">
        <pc:chgData name="Indra Siksaliete" userId="S::isiksaliete@edu.riga.lv::265eac23-feb1-4c46-a6e4-b79c6175fbc4" providerId="AD" clId="Web-{581EBDBB-BB40-0270-E7DF-7487D7A844B7}" dt="2020-11-05T14:38:23.919" v="78" actId="20577"/>
        <pc:sldMkLst>
          <pc:docMk/>
          <pc:sldMk cId="3080295744" sldId="257"/>
        </pc:sldMkLst>
        <pc:spChg chg="mod">
          <ac:chgData name="Indra Siksaliete" userId="S::isiksaliete@edu.riga.lv::265eac23-feb1-4c46-a6e4-b79c6175fbc4" providerId="AD" clId="Web-{581EBDBB-BB40-0270-E7DF-7487D7A844B7}" dt="2020-11-05T14:38:13.341" v="74" actId="20577"/>
          <ac:spMkLst>
            <pc:docMk/>
            <pc:sldMk cId="3080295744" sldId="257"/>
            <ac:spMk id="2" creationId="{B96584E0-1277-491D-9C04-8350C5AA127A}"/>
          </ac:spMkLst>
        </pc:spChg>
        <pc:spChg chg="mod">
          <ac:chgData name="Indra Siksaliete" userId="S::isiksaliete@edu.riga.lv::265eac23-feb1-4c46-a6e4-b79c6175fbc4" providerId="AD" clId="Web-{581EBDBB-BB40-0270-E7DF-7487D7A844B7}" dt="2020-11-05T14:38:23.919" v="78" actId="20577"/>
          <ac:spMkLst>
            <pc:docMk/>
            <pc:sldMk cId="3080295744" sldId="257"/>
            <ac:spMk id="3" creationId="{D8DBE94D-96C9-4DF4-B675-8C50102B2922}"/>
          </ac:spMkLst>
        </pc:spChg>
        <pc:spChg chg="add">
          <ac:chgData name="Indra Siksaliete" userId="S::isiksaliete@edu.riga.lv::265eac23-feb1-4c46-a6e4-b79c6175fbc4" providerId="AD" clId="Web-{581EBDBB-BB40-0270-E7DF-7487D7A844B7}" dt="2020-11-05T14:33:48.012" v="48"/>
          <ac:spMkLst>
            <pc:docMk/>
            <pc:sldMk cId="3080295744" sldId="257"/>
            <ac:spMk id="14" creationId="{F4C0B10B-D2C4-4A54-AFAD-3D27DF88BB37}"/>
          </ac:spMkLst>
        </pc:spChg>
        <pc:grpChg chg="add">
          <ac:chgData name="Indra Siksaliete" userId="S::isiksaliete@edu.riga.lv::265eac23-feb1-4c46-a6e4-b79c6175fbc4" providerId="AD" clId="Web-{581EBDBB-BB40-0270-E7DF-7487D7A844B7}" dt="2020-11-05T14:33:48.012" v="48"/>
          <ac:grpSpMkLst>
            <pc:docMk/>
            <pc:sldMk cId="3080295744" sldId="257"/>
            <ac:grpSpMk id="16" creationId="{B6BADB90-C74B-40D6-86DC-503F65FCE8DC}"/>
          </ac:grpSpMkLst>
        </pc:grpChg>
        <pc:picChg chg="mod ord">
          <ac:chgData name="Indra Siksaliete" userId="S::isiksaliete@edu.riga.lv::265eac23-feb1-4c46-a6e4-b79c6175fbc4" providerId="AD" clId="Web-{581EBDBB-BB40-0270-E7DF-7487D7A844B7}" dt="2020-11-05T14:33:48.012" v="48"/>
          <ac:picMkLst>
            <pc:docMk/>
            <pc:sldMk cId="3080295744" sldId="257"/>
            <ac:picMk id="4" creationId="{FAA7F8F6-DCEB-455B-87D9-BEDA3BEF4D2F}"/>
          </ac:picMkLst>
        </pc:picChg>
        <pc:picChg chg="del">
          <ac:chgData name="Indra Siksaliete" userId="S::isiksaliete@edu.riga.lv::265eac23-feb1-4c46-a6e4-b79c6175fbc4" providerId="AD" clId="Web-{581EBDBB-BB40-0270-E7DF-7487D7A844B7}" dt="2020-11-05T14:33:48.012" v="48"/>
          <ac:picMkLst>
            <pc:docMk/>
            <pc:sldMk cId="3080295744" sldId="257"/>
            <ac:picMk id="9" creationId="{54DDEBDD-D8BD-41A6-8A0D-B00E3768B0F9}"/>
          </ac:picMkLst>
        </pc:picChg>
      </pc:sldChg>
      <pc:sldChg chg="addSp modSp mod setBg">
        <pc:chgData name="Indra Siksaliete" userId="S::isiksaliete@edu.riga.lv::265eac23-feb1-4c46-a6e4-b79c6175fbc4" providerId="AD" clId="Web-{581EBDBB-BB40-0270-E7DF-7487D7A844B7}" dt="2020-11-05T14:38:42.232" v="86" actId="20577"/>
        <pc:sldMkLst>
          <pc:docMk/>
          <pc:sldMk cId="4023959498" sldId="258"/>
        </pc:sldMkLst>
        <pc:spChg chg="mod">
          <ac:chgData name="Indra Siksaliete" userId="S::isiksaliete@edu.riga.lv::265eac23-feb1-4c46-a6e4-b79c6175fbc4" providerId="AD" clId="Web-{581EBDBB-BB40-0270-E7DF-7487D7A844B7}" dt="2020-11-05T14:38:42.232" v="86" actId="20577"/>
          <ac:spMkLst>
            <pc:docMk/>
            <pc:sldMk cId="4023959498" sldId="258"/>
            <ac:spMk id="2" creationId="{FB7D7745-92FB-47B5-8986-755D5B6D3EF4}"/>
          </ac:spMkLst>
        </pc:spChg>
        <pc:spChg chg="mod">
          <ac:chgData name="Indra Siksaliete" userId="S::isiksaliete@edu.riga.lv::265eac23-feb1-4c46-a6e4-b79c6175fbc4" providerId="AD" clId="Web-{581EBDBB-BB40-0270-E7DF-7487D7A844B7}" dt="2020-11-05T14:38:34.107" v="82" actId="20577"/>
          <ac:spMkLst>
            <pc:docMk/>
            <pc:sldMk cId="4023959498" sldId="258"/>
            <ac:spMk id="3" creationId="{7251E9FA-E044-4A16-A658-DB8E75AC0EB3}"/>
          </ac:spMkLst>
        </pc:spChg>
        <pc:spChg chg="add">
          <ac:chgData name="Indra Siksaliete" userId="S::isiksaliete@edu.riga.lv::265eac23-feb1-4c46-a6e4-b79c6175fbc4" providerId="AD" clId="Web-{581EBDBB-BB40-0270-E7DF-7487D7A844B7}" dt="2020-11-05T14:34:04.839" v="49"/>
          <ac:spMkLst>
            <pc:docMk/>
            <pc:sldMk cId="4023959498" sldId="258"/>
            <ac:spMk id="9" creationId="{B5FA7C47-B7C1-4D2E-AB49-ED23BA34BA83}"/>
          </ac:spMkLst>
        </pc:spChg>
        <pc:spChg chg="add">
          <ac:chgData name="Indra Siksaliete" userId="S::isiksaliete@edu.riga.lv::265eac23-feb1-4c46-a6e4-b79c6175fbc4" providerId="AD" clId="Web-{581EBDBB-BB40-0270-E7DF-7487D7A844B7}" dt="2020-11-05T14:34:04.839" v="49"/>
          <ac:spMkLst>
            <pc:docMk/>
            <pc:sldMk cId="4023959498" sldId="258"/>
            <ac:spMk id="11" creationId="{596EE156-ABF1-4329-A6BA-03B4254E0877}"/>
          </ac:spMkLst>
        </pc:spChg>
        <pc:spChg chg="add">
          <ac:chgData name="Indra Siksaliete" userId="S::isiksaliete@edu.riga.lv::265eac23-feb1-4c46-a6e4-b79c6175fbc4" providerId="AD" clId="Web-{581EBDBB-BB40-0270-E7DF-7487D7A844B7}" dt="2020-11-05T14:34:04.839" v="49"/>
          <ac:spMkLst>
            <pc:docMk/>
            <pc:sldMk cId="4023959498" sldId="258"/>
            <ac:spMk id="13" creationId="{19B9933F-AAB3-444A-8BB5-9CA194A8BC63}"/>
          </ac:spMkLst>
        </pc:spChg>
        <pc:spChg chg="add">
          <ac:chgData name="Indra Siksaliete" userId="S::isiksaliete@edu.riga.lv::265eac23-feb1-4c46-a6e4-b79c6175fbc4" providerId="AD" clId="Web-{581EBDBB-BB40-0270-E7DF-7487D7A844B7}" dt="2020-11-05T14:34:04.839" v="49"/>
          <ac:spMkLst>
            <pc:docMk/>
            <pc:sldMk cId="4023959498" sldId="258"/>
            <ac:spMk id="15" creationId="{7D20183A-0B1D-4A1F-89B1-ADBEDBC6E54E}"/>
          </ac:spMkLst>
        </pc:spChg>
        <pc:spChg chg="add">
          <ac:chgData name="Indra Siksaliete" userId="S::isiksaliete@edu.riga.lv::265eac23-feb1-4c46-a6e4-b79c6175fbc4" providerId="AD" clId="Web-{581EBDBB-BB40-0270-E7DF-7487D7A844B7}" dt="2020-11-05T14:34:04.839" v="49"/>
          <ac:spMkLst>
            <pc:docMk/>
            <pc:sldMk cId="4023959498" sldId="258"/>
            <ac:spMk id="17" creationId="{131031D3-26CD-4214-A9A4-5857EFA15A0C}"/>
          </ac:spMkLst>
        </pc:spChg>
        <pc:picChg chg="mod">
          <ac:chgData name="Indra Siksaliete" userId="S::isiksaliete@edu.riga.lv::265eac23-feb1-4c46-a6e4-b79c6175fbc4" providerId="AD" clId="Web-{581EBDBB-BB40-0270-E7DF-7487D7A844B7}" dt="2020-11-05T14:34:04.839" v="49"/>
          <ac:picMkLst>
            <pc:docMk/>
            <pc:sldMk cId="4023959498" sldId="258"/>
            <ac:picMk id="4" creationId="{F96BE262-E4F6-4DE5-813C-F48C62A6A1E0}"/>
          </ac:picMkLst>
        </pc:picChg>
      </pc:sldChg>
      <pc:sldChg chg="modSp">
        <pc:chgData name="Indra Siksaliete" userId="S::isiksaliete@edu.riga.lv::265eac23-feb1-4c46-a6e4-b79c6175fbc4" providerId="AD" clId="Web-{581EBDBB-BB40-0270-E7DF-7487D7A844B7}" dt="2020-11-05T14:39:46.936" v="106" actId="20577"/>
        <pc:sldMkLst>
          <pc:docMk/>
          <pc:sldMk cId="696622867" sldId="259"/>
        </pc:sldMkLst>
        <pc:spChg chg="mod">
          <ac:chgData name="Indra Siksaliete" userId="S::isiksaliete@edu.riga.lv::265eac23-feb1-4c46-a6e4-b79c6175fbc4" providerId="AD" clId="Web-{581EBDBB-BB40-0270-E7DF-7487D7A844B7}" dt="2020-11-05T14:39:30.154" v="102" actId="20577"/>
          <ac:spMkLst>
            <pc:docMk/>
            <pc:sldMk cId="696622867" sldId="259"/>
            <ac:spMk id="2" creationId="{CEDF030B-EE87-45AE-98DF-0D698D91DAC1}"/>
          </ac:spMkLst>
        </pc:spChg>
        <pc:spChg chg="mod">
          <ac:chgData name="Indra Siksaliete" userId="S::isiksaliete@edu.riga.lv::265eac23-feb1-4c46-a6e4-b79c6175fbc4" providerId="AD" clId="Web-{581EBDBB-BB40-0270-E7DF-7487D7A844B7}" dt="2020-11-05T14:39:46.936" v="106" actId="20577"/>
          <ac:spMkLst>
            <pc:docMk/>
            <pc:sldMk cId="696622867" sldId="259"/>
            <ac:spMk id="3" creationId="{A3C94E3B-12C5-4A09-BD6A-0D016C8243A8}"/>
          </ac:spMkLst>
        </pc:spChg>
      </pc:sldChg>
      <pc:sldChg chg="addSp modSp mod setBg">
        <pc:chgData name="Indra Siksaliete" userId="S::isiksaliete@edu.riga.lv::265eac23-feb1-4c46-a6e4-b79c6175fbc4" providerId="AD" clId="Web-{581EBDBB-BB40-0270-E7DF-7487D7A844B7}" dt="2020-11-05T14:34:41.809" v="50"/>
        <pc:sldMkLst>
          <pc:docMk/>
          <pc:sldMk cId="3731798486" sldId="260"/>
        </pc:sldMkLst>
        <pc:spChg chg="mod">
          <ac:chgData name="Indra Siksaliete" userId="S::isiksaliete@edu.riga.lv::265eac23-feb1-4c46-a6e4-b79c6175fbc4" providerId="AD" clId="Web-{581EBDBB-BB40-0270-E7DF-7487D7A844B7}" dt="2020-11-05T14:34:41.809" v="50"/>
          <ac:spMkLst>
            <pc:docMk/>
            <pc:sldMk cId="3731798486" sldId="260"/>
            <ac:spMk id="2" creationId="{064605B8-4CBA-4C65-9E01-6CB12168A724}"/>
          </ac:spMkLst>
        </pc:spChg>
        <pc:spChg chg="add">
          <ac:chgData name="Indra Siksaliete" userId="S::isiksaliete@edu.riga.lv::265eac23-feb1-4c46-a6e4-b79c6175fbc4" providerId="AD" clId="Web-{581EBDBB-BB40-0270-E7DF-7487D7A844B7}" dt="2020-11-05T14:34:41.809" v="50"/>
          <ac:spMkLst>
            <pc:docMk/>
            <pc:sldMk cId="3731798486" sldId="260"/>
            <ac:spMk id="9" creationId="{19245A10-7F37-4569-80D2-2F692931E300}"/>
          </ac:spMkLst>
        </pc:spChg>
        <pc:spChg chg="add">
          <ac:chgData name="Indra Siksaliete" userId="S::isiksaliete@edu.riga.lv::265eac23-feb1-4c46-a6e4-b79c6175fbc4" providerId="AD" clId="Web-{581EBDBB-BB40-0270-E7DF-7487D7A844B7}" dt="2020-11-05T14:34:41.809" v="50"/>
          <ac:spMkLst>
            <pc:docMk/>
            <pc:sldMk cId="3731798486" sldId="260"/>
            <ac:spMk id="11" creationId="{9267F70F-11C6-4597-9381-D0D80FC18FD9}"/>
          </ac:spMkLst>
        </pc:spChg>
        <pc:spChg chg="add">
          <ac:chgData name="Indra Siksaliete" userId="S::isiksaliete@edu.riga.lv::265eac23-feb1-4c46-a6e4-b79c6175fbc4" providerId="AD" clId="Web-{581EBDBB-BB40-0270-E7DF-7487D7A844B7}" dt="2020-11-05T14:34:41.809" v="50"/>
          <ac:spMkLst>
            <pc:docMk/>
            <pc:sldMk cId="3731798486" sldId="260"/>
            <ac:spMk id="13" creationId="{2C20A93E-E407-4683-A405-147DE26132AD}"/>
          </ac:spMkLst>
        </pc:spChg>
        <pc:spChg chg="add">
          <ac:chgData name="Indra Siksaliete" userId="S::isiksaliete@edu.riga.lv::265eac23-feb1-4c46-a6e4-b79c6175fbc4" providerId="AD" clId="Web-{581EBDBB-BB40-0270-E7DF-7487D7A844B7}" dt="2020-11-05T14:34:41.809" v="50"/>
          <ac:spMkLst>
            <pc:docMk/>
            <pc:sldMk cId="3731798486" sldId="260"/>
            <ac:spMk id="15" creationId="{9E8E3DD9-D235-48D9-A0EC-D6817EC84B75}"/>
          </ac:spMkLst>
        </pc:spChg>
        <pc:spChg chg="add">
          <ac:chgData name="Indra Siksaliete" userId="S::isiksaliete@edu.riga.lv::265eac23-feb1-4c46-a6e4-b79c6175fbc4" providerId="AD" clId="Web-{581EBDBB-BB40-0270-E7DF-7487D7A844B7}" dt="2020-11-05T14:34:41.809" v="50"/>
          <ac:spMkLst>
            <pc:docMk/>
            <pc:sldMk cId="3731798486" sldId="260"/>
            <ac:spMk id="17" creationId="{EA83A145-578D-4A0B-94A7-AEAB2027D7EB}"/>
          </ac:spMkLst>
        </pc:spChg>
        <pc:picChg chg="mod">
          <ac:chgData name="Indra Siksaliete" userId="S::isiksaliete@edu.riga.lv::265eac23-feb1-4c46-a6e4-b79c6175fbc4" providerId="AD" clId="Web-{581EBDBB-BB40-0270-E7DF-7487D7A844B7}" dt="2020-11-05T14:34:41.809" v="50"/>
          <ac:picMkLst>
            <pc:docMk/>
            <pc:sldMk cId="3731798486" sldId="260"/>
            <ac:picMk id="4" creationId="{83B5BE00-CC9C-4803-BA1E-1A73F65140AF}"/>
          </ac:picMkLst>
        </pc:picChg>
      </pc:sldChg>
      <pc:sldChg chg="addSp modSp">
        <pc:chgData name="Indra Siksaliete" userId="S::isiksaliete@edu.riga.lv::265eac23-feb1-4c46-a6e4-b79c6175fbc4" providerId="AD" clId="Web-{581EBDBB-BB40-0270-E7DF-7487D7A844B7}" dt="2020-11-05T14:40:00.139" v="110" actId="20577"/>
        <pc:sldMkLst>
          <pc:docMk/>
          <pc:sldMk cId="1495905717" sldId="261"/>
        </pc:sldMkLst>
        <pc:spChg chg="mod">
          <ac:chgData name="Indra Siksaliete" userId="S::isiksaliete@edu.riga.lv::265eac23-feb1-4c46-a6e4-b79c6175fbc4" providerId="AD" clId="Web-{581EBDBB-BB40-0270-E7DF-7487D7A844B7}" dt="2020-11-05T14:34:51.480" v="51"/>
          <ac:spMkLst>
            <pc:docMk/>
            <pc:sldMk cId="1495905717" sldId="261"/>
            <ac:spMk id="2" creationId="{7004D08B-F30A-4947-96E3-DEFB4B7BD79A}"/>
          </ac:spMkLst>
        </pc:spChg>
        <pc:spChg chg="mod">
          <ac:chgData name="Indra Siksaliete" userId="S::isiksaliete@edu.riga.lv::265eac23-feb1-4c46-a6e4-b79c6175fbc4" providerId="AD" clId="Web-{581EBDBB-BB40-0270-E7DF-7487D7A844B7}" dt="2020-11-05T14:40:00.139" v="110" actId="20577"/>
          <ac:spMkLst>
            <pc:docMk/>
            <pc:sldMk cId="1495905717" sldId="261"/>
            <ac:spMk id="3" creationId="{538233B9-0CEF-4207-8B9B-95B4F43DC69F}"/>
          </ac:spMkLst>
        </pc:spChg>
        <pc:spChg chg="add">
          <ac:chgData name="Indra Siksaliete" userId="S::isiksaliete@edu.riga.lv::265eac23-feb1-4c46-a6e4-b79c6175fbc4" providerId="AD" clId="Web-{581EBDBB-BB40-0270-E7DF-7487D7A844B7}" dt="2020-11-05T14:34:51.480" v="51"/>
          <ac:spMkLst>
            <pc:docMk/>
            <pc:sldMk cId="1495905717" sldId="261"/>
            <ac:spMk id="13" creationId="{F4C0B10B-D2C4-4A54-AFAD-3D27DF88BB37}"/>
          </ac:spMkLst>
        </pc:spChg>
        <pc:grpChg chg="add">
          <ac:chgData name="Indra Siksaliete" userId="S::isiksaliete@edu.riga.lv::265eac23-feb1-4c46-a6e4-b79c6175fbc4" providerId="AD" clId="Web-{581EBDBB-BB40-0270-E7DF-7487D7A844B7}" dt="2020-11-05T14:34:51.480" v="51"/>
          <ac:grpSpMkLst>
            <pc:docMk/>
            <pc:sldMk cId="1495905717" sldId="261"/>
            <ac:grpSpMk id="15" creationId="{B6BADB90-C74B-40D6-86DC-503F65FCE8DC}"/>
          </ac:grpSpMkLst>
        </pc:grpChg>
        <pc:picChg chg="mod">
          <ac:chgData name="Indra Siksaliete" userId="S::isiksaliete@edu.riga.lv::265eac23-feb1-4c46-a6e4-b79c6175fbc4" providerId="AD" clId="Web-{581EBDBB-BB40-0270-E7DF-7487D7A844B7}" dt="2020-11-05T14:34:51.480" v="51"/>
          <ac:picMkLst>
            <pc:docMk/>
            <pc:sldMk cId="1495905717" sldId="261"/>
            <ac:picMk id="8" creationId="{3CAB4DE1-7D32-41D7-9CEC-075E144CC125}"/>
          </ac:picMkLst>
        </pc:picChg>
      </pc:sldChg>
      <pc:sldChg chg="addSp modSp mod setBg">
        <pc:chgData name="Indra Siksaliete" userId="S::isiksaliete@edu.riga.lv::265eac23-feb1-4c46-a6e4-b79c6175fbc4" providerId="AD" clId="Web-{581EBDBB-BB40-0270-E7DF-7487D7A844B7}" dt="2020-11-05T14:40:10.748" v="114" actId="20577"/>
        <pc:sldMkLst>
          <pc:docMk/>
          <pc:sldMk cId="1202154968" sldId="262"/>
        </pc:sldMkLst>
        <pc:spChg chg="mod">
          <ac:chgData name="Indra Siksaliete" userId="S::isiksaliete@edu.riga.lv::265eac23-feb1-4c46-a6e4-b79c6175fbc4" providerId="AD" clId="Web-{581EBDBB-BB40-0270-E7DF-7487D7A844B7}" dt="2020-11-05T14:35:13.168" v="52"/>
          <ac:spMkLst>
            <pc:docMk/>
            <pc:sldMk cId="1202154968" sldId="262"/>
            <ac:spMk id="2" creationId="{99D8B2FB-7CE4-4EE7-90AB-4493F795D7E3}"/>
          </ac:spMkLst>
        </pc:spChg>
        <pc:spChg chg="mod">
          <ac:chgData name="Indra Siksaliete" userId="S::isiksaliete@edu.riga.lv::265eac23-feb1-4c46-a6e4-b79c6175fbc4" providerId="AD" clId="Web-{581EBDBB-BB40-0270-E7DF-7487D7A844B7}" dt="2020-11-05T14:40:10.748" v="114" actId="20577"/>
          <ac:spMkLst>
            <pc:docMk/>
            <pc:sldMk cId="1202154968" sldId="262"/>
            <ac:spMk id="3" creationId="{4425B7C8-1151-4938-A0AB-FBCD919522FE}"/>
          </ac:spMkLst>
        </pc:spChg>
        <pc:spChg chg="add">
          <ac:chgData name="Indra Siksaliete" userId="S::isiksaliete@edu.riga.lv::265eac23-feb1-4c46-a6e4-b79c6175fbc4" providerId="AD" clId="Web-{581EBDBB-BB40-0270-E7DF-7487D7A844B7}" dt="2020-11-05T14:35:13.168" v="52"/>
          <ac:spMkLst>
            <pc:docMk/>
            <pc:sldMk cId="1202154968" sldId="262"/>
            <ac:spMk id="8" creationId="{827B839B-9ADE-406B-8590-F1CAEDED45A1}"/>
          </ac:spMkLst>
        </pc:spChg>
        <pc:spChg chg="add">
          <ac:chgData name="Indra Siksaliete" userId="S::isiksaliete@edu.riga.lv::265eac23-feb1-4c46-a6e4-b79c6175fbc4" providerId="AD" clId="Web-{581EBDBB-BB40-0270-E7DF-7487D7A844B7}" dt="2020-11-05T14:35:13.168" v="52"/>
          <ac:spMkLst>
            <pc:docMk/>
            <pc:sldMk cId="1202154968" sldId="262"/>
            <ac:spMk id="10" creationId="{CFE45BF0-46DB-408C-B5F7-7B11716805D4}"/>
          </ac:spMkLst>
        </pc:spChg>
        <pc:spChg chg="add">
          <ac:chgData name="Indra Siksaliete" userId="S::isiksaliete@edu.riga.lv::265eac23-feb1-4c46-a6e4-b79c6175fbc4" providerId="AD" clId="Web-{581EBDBB-BB40-0270-E7DF-7487D7A844B7}" dt="2020-11-05T14:35:13.168" v="52"/>
          <ac:spMkLst>
            <pc:docMk/>
            <pc:sldMk cId="1202154968" sldId="262"/>
            <ac:spMk id="12" creationId="{2AEBC8F2-97B1-41B4-93F1-2D289E197FBA}"/>
          </ac:spMkLst>
        </pc:spChg>
        <pc:spChg chg="add">
          <ac:chgData name="Indra Siksaliete" userId="S::isiksaliete@edu.riga.lv::265eac23-feb1-4c46-a6e4-b79c6175fbc4" providerId="AD" clId="Web-{581EBDBB-BB40-0270-E7DF-7487D7A844B7}" dt="2020-11-05T14:35:13.168" v="52"/>
          <ac:spMkLst>
            <pc:docMk/>
            <pc:sldMk cId="1202154968" sldId="262"/>
            <ac:spMk id="14" creationId="{472E3A19-F5D5-48FC-BB9C-48C2F68F598B}"/>
          </ac:spMkLst>
        </pc:spChg>
        <pc:spChg chg="add">
          <ac:chgData name="Indra Siksaliete" userId="S::isiksaliete@edu.riga.lv::265eac23-feb1-4c46-a6e4-b79c6175fbc4" providerId="AD" clId="Web-{581EBDBB-BB40-0270-E7DF-7487D7A844B7}" dt="2020-11-05T14:35:13.168" v="52"/>
          <ac:spMkLst>
            <pc:docMk/>
            <pc:sldMk cId="1202154968" sldId="262"/>
            <ac:spMk id="16" creationId="{7A62E32F-BB65-43A8-8EB5-92346890E549}"/>
          </ac:spMkLst>
        </pc:spChg>
        <pc:spChg chg="add">
          <ac:chgData name="Indra Siksaliete" userId="S::isiksaliete@edu.riga.lv::265eac23-feb1-4c46-a6e4-b79c6175fbc4" providerId="AD" clId="Web-{581EBDBB-BB40-0270-E7DF-7487D7A844B7}" dt="2020-11-05T14:35:13.168" v="52"/>
          <ac:spMkLst>
            <pc:docMk/>
            <pc:sldMk cId="1202154968" sldId="262"/>
            <ac:spMk id="18" creationId="{14E91B64-9FCC-451E-AFB4-A827D6329367}"/>
          </ac:spMkLst>
        </pc:spChg>
      </pc:sldChg>
      <pc:sldChg chg="addSp modSp mod setBg">
        <pc:chgData name="Indra Siksaliete" userId="S::isiksaliete@edu.riga.lv::265eac23-feb1-4c46-a6e4-b79c6175fbc4" providerId="AD" clId="Web-{581EBDBB-BB40-0270-E7DF-7487D7A844B7}" dt="2020-11-05T14:40:24.248" v="119" actId="20577"/>
        <pc:sldMkLst>
          <pc:docMk/>
          <pc:sldMk cId="3331842053" sldId="263"/>
        </pc:sldMkLst>
        <pc:spChg chg="mod">
          <ac:chgData name="Indra Siksaliete" userId="S::isiksaliete@edu.riga.lv::265eac23-feb1-4c46-a6e4-b79c6175fbc4" providerId="AD" clId="Web-{581EBDBB-BB40-0270-E7DF-7487D7A844B7}" dt="2020-11-05T14:36:16.918" v="62" actId="20577"/>
          <ac:spMkLst>
            <pc:docMk/>
            <pc:sldMk cId="3331842053" sldId="263"/>
            <ac:spMk id="2" creationId="{2D78C2B4-2EA8-4F50-9541-F15D236A3888}"/>
          </ac:spMkLst>
        </pc:spChg>
        <pc:spChg chg="mod">
          <ac:chgData name="Indra Siksaliete" userId="S::isiksaliete@edu.riga.lv::265eac23-feb1-4c46-a6e4-b79c6175fbc4" providerId="AD" clId="Web-{581EBDBB-BB40-0270-E7DF-7487D7A844B7}" dt="2020-11-05T14:40:24.248" v="119" actId="20577"/>
          <ac:spMkLst>
            <pc:docMk/>
            <pc:sldMk cId="3331842053" sldId="263"/>
            <ac:spMk id="3" creationId="{C38F9F99-3758-4603-8EBC-DD8C5082B574}"/>
          </ac:spMkLst>
        </pc:spChg>
        <pc:spChg chg="add">
          <ac:chgData name="Indra Siksaliete" userId="S::isiksaliete@edu.riga.lv::265eac23-feb1-4c46-a6e4-b79c6175fbc4" providerId="AD" clId="Web-{581EBDBB-BB40-0270-E7DF-7487D7A844B7}" dt="2020-11-05T14:36:04.793" v="53"/>
          <ac:spMkLst>
            <pc:docMk/>
            <pc:sldMk cId="3331842053" sldId="263"/>
            <ac:spMk id="8" creationId="{827B839B-9ADE-406B-8590-F1CAEDED45A1}"/>
          </ac:spMkLst>
        </pc:spChg>
        <pc:spChg chg="add">
          <ac:chgData name="Indra Siksaliete" userId="S::isiksaliete@edu.riga.lv::265eac23-feb1-4c46-a6e4-b79c6175fbc4" providerId="AD" clId="Web-{581EBDBB-BB40-0270-E7DF-7487D7A844B7}" dt="2020-11-05T14:36:04.793" v="53"/>
          <ac:spMkLst>
            <pc:docMk/>
            <pc:sldMk cId="3331842053" sldId="263"/>
            <ac:spMk id="10" creationId="{CFE45BF0-46DB-408C-B5F7-7B11716805D4}"/>
          </ac:spMkLst>
        </pc:spChg>
        <pc:spChg chg="add">
          <ac:chgData name="Indra Siksaliete" userId="S::isiksaliete@edu.riga.lv::265eac23-feb1-4c46-a6e4-b79c6175fbc4" providerId="AD" clId="Web-{581EBDBB-BB40-0270-E7DF-7487D7A844B7}" dt="2020-11-05T14:36:04.793" v="53"/>
          <ac:spMkLst>
            <pc:docMk/>
            <pc:sldMk cId="3331842053" sldId="263"/>
            <ac:spMk id="12" creationId="{2AEBC8F2-97B1-41B4-93F1-2D289E197FBA}"/>
          </ac:spMkLst>
        </pc:spChg>
        <pc:spChg chg="add">
          <ac:chgData name="Indra Siksaliete" userId="S::isiksaliete@edu.riga.lv::265eac23-feb1-4c46-a6e4-b79c6175fbc4" providerId="AD" clId="Web-{581EBDBB-BB40-0270-E7DF-7487D7A844B7}" dt="2020-11-05T14:36:04.793" v="53"/>
          <ac:spMkLst>
            <pc:docMk/>
            <pc:sldMk cId="3331842053" sldId="263"/>
            <ac:spMk id="14" creationId="{472E3A19-F5D5-48FC-BB9C-48C2F68F598B}"/>
          </ac:spMkLst>
        </pc:spChg>
        <pc:spChg chg="add">
          <ac:chgData name="Indra Siksaliete" userId="S::isiksaliete@edu.riga.lv::265eac23-feb1-4c46-a6e4-b79c6175fbc4" providerId="AD" clId="Web-{581EBDBB-BB40-0270-E7DF-7487D7A844B7}" dt="2020-11-05T14:36:04.793" v="53"/>
          <ac:spMkLst>
            <pc:docMk/>
            <pc:sldMk cId="3331842053" sldId="263"/>
            <ac:spMk id="16" creationId="{7A62E32F-BB65-43A8-8EB5-92346890E549}"/>
          </ac:spMkLst>
        </pc:spChg>
        <pc:spChg chg="add">
          <ac:chgData name="Indra Siksaliete" userId="S::isiksaliete@edu.riga.lv::265eac23-feb1-4c46-a6e4-b79c6175fbc4" providerId="AD" clId="Web-{581EBDBB-BB40-0270-E7DF-7487D7A844B7}" dt="2020-11-05T14:36:04.793" v="53"/>
          <ac:spMkLst>
            <pc:docMk/>
            <pc:sldMk cId="3331842053" sldId="263"/>
            <ac:spMk id="18" creationId="{14E91B64-9FCC-451E-AFB4-A827D6329367}"/>
          </ac:spMkLst>
        </pc:spChg>
      </pc:sldChg>
      <pc:sldChg chg="addSp delSp modSp">
        <pc:chgData name="Indra Siksaliete" userId="S::isiksaliete@edu.riga.lv::265eac23-feb1-4c46-a6e4-b79c6175fbc4" providerId="AD" clId="Web-{581EBDBB-BB40-0270-E7DF-7487D7A844B7}" dt="2020-11-05T14:40:41.389" v="127" actId="20577"/>
        <pc:sldMkLst>
          <pc:docMk/>
          <pc:sldMk cId="4151986877" sldId="264"/>
        </pc:sldMkLst>
        <pc:spChg chg="mod">
          <ac:chgData name="Indra Siksaliete" userId="S::isiksaliete@edu.riga.lv::265eac23-feb1-4c46-a6e4-b79c6175fbc4" providerId="AD" clId="Web-{581EBDBB-BB40-0270-E7DF-7487D7A844B7}" dt="2020-11-05T14:40:41.389" v="127" actId="20577"/>
          <ac:spMkLst>
            <pc:docMk/>
            <pc:sldMk cId="4151986877" sldId="264"/>
            <ac:spMk id="2" creationId="{13F5DEFD-9EBA-4C5F-AB47-124837F85A1C}"/>
          </ac:spMkLst>
        </pc:spChg>
        <pc:spChg chg="mod">
          <ac:chgData name="Indra Siksaliete" userId="S::isiksaliete@edu.riga.lv::265eac23-feb1-4c46-a6e4-b79c6175fbc4" providerId="AD" clId="Web-{581EBDBB-BB40-0270-E7DF-7487D7A844B7}" dt="2020-11-05T14:40:34.639" v="123" actId="20577"/>
          <ac:spMkLst>
            <pc:docMk/>
            <pc:sldMk cId="4151986877" sldId="264"/>
            <ac:spMk id="3" creationId="{94926D25-977D-4344-8367-B0701846126D}"/>
          </ac:spMkLst>
        </pc:spChg>
        <pc:spChg chg="del">
          <ac:chgData name="Indra Siksaliete" userId="S::isiksaliete@edu.riga.lv::265eac23-feb1-4c46-a6e4-b79c6175fbc4" providerId="AD" clId="Web-{581EBDBB-BB40-0270-E7DF-7487D7A844B7}" dt="2020-11-05T14:36:37.325" v="65"/>
          <ac:spMkLst>
            <pc:docMk/>
            <pc:sldMk cId="4151986877" sldId="264"/>
            <ac:spMk id="9" creationId="{F56F5174-31D9-4DBB-AAB7-A1FD7BDB1352}"/>
          </ac:spMkLst>
        </pc:spChg>
        <pc:spChg chg="del">
          <ac:chgData name="Indra Siksaliete" userId="S::isiksaliete@edu.riga.lv::265eac23-feb1-4c46-a6e4-b79c6175fbc4" providerId="AD" clId="Web-{581EBDBB-BB40-0270-E7DF-7487D7A844B7}" dt="2020-11-05T14:36:37.325" v="65"/>
          <ac:spMkLst>
            <pc:docMk/>
            <pc:sldMk cId="4151986877" sldId="264"/>
            <ac:spMk id="13" creationId="{F9A95BEE-6BB1-4A28-A8E6-A34B2E42EF87}"/>
          </ac:spMkLst>
        </pc:spChg>
        <pc:spChg chg="add">
          <ac:chgData name="Indra Siksaliete" userId="S::isiksaliete@edu.riga.lv::265eac23-feb1-4c46-a6e4-b79c6175fbc4" providerId="AD" clId="Web-{581EBDBB-BB40-0270-E7DF-7487D7A844B7}" dt="2020-11-05T14:36:37.325" v="65"/>
          <ac:spMkLst>
            <pc:docMk/>
            <pc:sldMk cId="4151986877" sldId="264"/>
            <ac:spMk id="18" creationId="{C5E1D13B-3A3C-462E-A6FF-A3D5A3881F31}"/>
          </ac:spMkLst>
        </pc:spChg>
        <pc:spChg chg="add">
          <ac:chgData name="Indra Siksaliete" userId="S::isiksaliete@edu.riga.lv::265eac23-feb1-4c46-a6e4-b79c6175fbc4" providerId="AD" clId="Web-{581EBDBB-BB40-0270-E7DF-7487D7A844B7}" dt="2020-11-05T14:36:37.325" v="65"/>
          <ac:spMkLst>
            <pc:docMk/>
            <pc:sldMk cId="4151986877" sldId="264"/>
            <ac:spMk id="20" creationId="{B82AB0A7-5ADB-43AA-A85D-9EB9D8BC09DC}"/>
          </ac:spMkLst>
        </pc:spChg>
        <pc:spChg chg="add">
          <ac:chgData name="Indra Siksaliete" userId="S::isiksaliete@edu.riga.lv::265eac23-feb1-4c46-a6e4-b79c6175fbc4" providerId="AD" clId="Web-{581EBDBB-BB40-0270-E7DF-7487D7A844B7}" dt="2020-11-05T14:36:37.325" v="65"/>
          <ac:spMkLst>
            <pc:docMk/>
            <pc:sldMk cId="4151986877" sldId="264"/>
            <ac:spMk id="22" creationId="{94214E17-97F3-4B04-AAE9-03BA148AE969}"/>
          </ac:spMkLst>
        </pc:spChg>
        <pc:spChg chg="add">
          <ac:chgData name="Indra Siksaliete" userId="S::isiksaliete@edu.riga.lv::265eac23-feb1-4c46-a6e4-b79c6175fbc4" providerId="AD" clId="Web-{581EBDBB-BB40-0270-E7DF-7487D7A844B7}" dt="2020-11-05T14:36:37.325" v="65"/>
          <ac:spMkLst>
            <pc:docMk/>
            <pc:sldMk cId="4151986877" sldId="264"/>
            <ac:spMk id="24" creationId="{EC9D92EA-1FC7-47BC-8749-59CAF27E94C9}"/>
          </ac:spMkLst>
        </pc:spChg>
        <pc:picChg chg="mod ord">
          <ac:chgData name="Indra Siksaliete" userId="S::isiksaliete@edu.riga.lv::265eac23-feb1-4c46-a6e4-b79c6175fbc4" providerId="AD" clId="Web-{581EBDBB-BB40-0270-E7DF-7487D7A844B7}" dt="2020-11-05T14:36:37.325" v="65"/>
          <ac:picMkLst>
            <pc:docMk/>
            <pc:sldMk cId="4151986877" sldId="264"/>
            <ac:picMk id="4" creationId="{2C79C940-653B-4E4E-A957-807BD7BFC399}"/>
          </ac:picMkLst>
        </pc:picChg>
        <pc:picChg chg="del">
          <ac:chgData name="Indra Siksaliete" userId="S::isiksaliete@edu.riga.lv::265eac23-feb1-4c46-a6e4-b79c6175fbc4" providerId="AD" clId="Web-{581EBDBB-BB40-0270-E7DF-7487D7A844B7}" dt="2020-11-05T14:36:37.325" v="65"/>
          <ac:picMkLst>
            <pc:docMk/>
            <pc:sldMk cId="4151986877" sldId="264"/>
            <ac:picMk id="11" creationId="{AE113210-7872-481A-ADE6-3A05CCAF5EB2}"/>
          </ac:picMkLst>
        </pc:picChg>
      </pc:sldChg>
      <pc:sldChg chg="addSp delSp modSp mod setBg">
        <pc:chgData name="Indra Siksaliete" userId="S::isiksaliete@edu.riga.lv::265eac23-feb1-4c46-a6e4-b79c6175fbc4" providerId="AD" clId="Web-{581EBDBB-BB40-0270-E7DF-7487D7A844B7}" dt="2020-11-05T14:36:57.513" v="68"/>
        <pc:sldMkLst>
          <pc:docMk/>
          <pc:sldMk cId="3551453010" sldId="265"/>
        </pc:sldMkLst>
        <pc:spChg chg="mod">
          <ac:chgData name="Indra Siksaliete" userId="S::isiksaliete@edu.riga.lv::265eac23-feb1-4c46-a6e4-b79c6175fbc4" providerId="AD" clId="Web-{581EBDBB-BB40-0270-E7DF-7487D7A844B7}" dt="2020-11-05T14:36:57.513" v="68"/>
          <ac:spMkLst>
            <pc:docMk/>
            <pc:sldMk cId="3551453010" sldId="265"/>
            <ac:spMk id="2" creationId="{E3F4B05C-9A30-4EE7-8F10-F765E5159F90}"/>
          </ac:spMkLst>
        </pc:spChg>
        <pc:spChg chg="mod ord">
          <ac:chgData name="Indra Siksaliete" userId="S::isiksaliete@edu.riga.lv::265eac23-feb1-4c46-a6e4-b79c6175fbc4" providerId="AD" clId="Web-{581EBDBB-BB40-0270-E7DF-7487D7A844B7}" dt="2020-11-05T14:36:57.513" v="68"/>
          <ac:spMkLst>
            <pc:docMk/>
            <pc:sldMk cId="3551453010" sldId="265"/>
            <ac:spMk id="3" creationId="{AA466817-A083-4075-8E81-EEF90C39DB99}"/>
          </ac:spMkLst>
        </pc:spChg>
        <pc:spChg chg="add">
          <ac:chgData name="Indra Siksaliete" userId="S::isiksaliete@edu.riga.lv::265eac23-feb1-4c46-a6e4-b79c6175fbc4" providerId="AD" clId="Web-{581EBDBB-BB40-0270-E7DF-7487D7A844B7}" dt="2020-11-05T14:36:57.513" v="68"/>
          <ac:spMkLst>
            <pc:docMk/>
            <pc:sldMk cId="3551453010" sldId="265"/>
            <ac:spMk id="6" creationId="{F4C0B10B-D2C4-4A54-AFAD-3D27DF88BB37}"/>
          </ac:spMkLst>
        </pc:spChg>
        <pc:spChg chg="add del">
          <ac:chgData name="Indra Siksaliete" userId="S::isiksaliete@edu.riga.lv::265eac23-feb1-4c46-a6e4-b79c6175fbc4" providerId="AD" clId="Web-{581EBDBB-BB40-0270-E7DF-7487D7A844B7}" dt="2020-11-05T14:36:57.513" v="67"/>
          <ac:spMkLst>
            <pc:docMk/>
            <pc:sldMk cId="3551453010" sldId="265"/>
            <ac:spMk id="9" creationId="{AC5782D3-6CED-43A7-BE35-09C48F8091FB}"/>
          </ac:spMkLst>
        </pc:spChg>
        <pc:spChg chg="add del">
          <ac:chgData name="Indra Siksaliete" userId="S::isiksaliete@edu.riga.lv::265eac23-feb1-4c46-a6e4-b79c6175fbc4" providerId="AD" clId="Web-{581EBDBB-BB40-0270-E7DF-7487D7A844B7}" dt="2020-11-05T14:36:57.513" v="67"/>
          <ac:spMkLst>
            <pc:docMk/>
            <pc:sldMk cId="3551453010" sldId="265"/>
            <ac:spMk id="11" creationId="{6721F593-ECD2-4B5B-AAE4-0866A4CDC970}"/>
          </ac:spMkLst>
        </pc:spChg>
        <pc:spChg chg="add del">
          <ac:chgData name="Indra Siksaliete" userId="S::isiksaliete@edu.riga.lv::265eac23-feb1-4c46-a6e4-b79c6175fbc4" providerId="AD" clId="Web-{581EBDBB-BB40-0270-E7DF-7487D7A844B7}" dt="2020-11-05T14:36:57.513" v="67"/>
          <ac:spMkLst>
            <pc:docMk/>
            <pc:sldMk cId="3551453010" sldId="265"/>
            <ac:spMk id="13" creationId="{71DEE99F-D18C-4025-BA3F-CEBF5258ED3D}"/>
          </ac:spMkLst>
        </pc:spChg>
        <pc:spChg chg="add del">
          <ac:chgData name="Indra Siksaliete" userId="S::isiksaliete@edu.riga.lv::265eac23-feb1-4c46-a6e4-b79c6175fbc4" providerId="AD" clId="Web-{581EBDBB-BB40-0270-E7DF-7487D7A844B7}" dt="2020-11-05T14:36:57.513" v="67"/>
          <ac:spMkLst>
            <pc:docMk/>
            <pc:sldMk cId="3551453010" sldId="265"/>
            <ac:spMk id="15" creationId="{976FA5D9-3A7C-4FA7-9BA8-1905D703FD77}"/>
          </ac:spMkLst>
        </pc:spChg>
        <pc:spChg chg="add del">
          <ac:chgData name="Indra Siksaliete" userId="S::isiksaliete@edu.riga.lv::265eac23-feb1-4c46-a6e4-b79c6175fbc4" providerId="AD" clId="Web-{581EBDBB-BB40-0270-E7DF-7487D7A844B7}" dt="2020-11-05T14:36:57.513" v="67"/>
          <ac:spMkLst>
            <pc:docMk/>
            <pc:sldMk cId="3551453010" sldId="265"/>
            <ac:spMk id="17" creationId="{4652D57C-331F-43B8-9C07-69FBA9C0279E}"/>
          </ac:spMkLst>
        </pc:spChg>
        <pc:grpChg chg="add">
          <ac:chgData name="Indra Siksaliete" userId="S::isiksaliete@edu.riga.lv::265eac23-feb1-4c46-a6e4-b79c6175fbc4" providerId="AD" clId="Web-{581EBDBB-BB40-0270-E7DF-7487D7A844B7}" dt="2020-11-05T14:36:57.513" v="68"/>
          <ac:grpSpMkLst>
            <pc:docMk/>
            <pc:sldMk cId="3551453010" sldId="265"/>
            <ac:grpSpMk id="7" creationId="{B6BADB90-C74B-40D6-86DC-503F65FCE8DC}"/>
          </ac:grpSpMkLst>
        </pc:grpChg>
        <pc:picChg chg="mod">
          <ac:chgData name="Indra Siksaliete" userId="S::isiksaliete@edu.riga.lv::265eac23-feb1-4c46-a6e4-b79c6175fbc4" providerId="AD" clId="Web-{581EBDBB-BB40-0270-E7DF-7487D7A844B7}" dt="2020-11-05T14:36:57.513" v="68"/>
          <ac:picMkLst>
            <pc:docMk/>
            <pc:sldMk cId="3551453010" sldId="265"/>
            <ac:picMk id="4" creationId="{CBFAD8BD-4CE7-4E90-B7DA-DA12D9EDC8D0}"/>
          </ac:picMkLst>
        </pc:picChg>
      </pc:sldChg>
      <pc:sldChg chg="addSp delSp modSp">
        <pc:chgData name="Indra Siksaliete" userId="S::isiksaliete@edu.riga.lv::265eac23-feb1-4c46-a6e4-b79c6175fbc4" providerId="AD" clId="Web-{581EBDBB-BB40-0270-E7DF-7487D7A844B7}" dt="2020-11-05T14:41:04.249" v="135" actId="20577"/>
        <pc:sldMkLst>
          <pc:docMk/>
          <pc:sldMk cId="2994189739" sldId="266"/>
        </pc:sldMkLst>
        <pc:spChg chg="mod">
          <ac:chgData name="Indra Siksaliete" userId="S::isiksaliete@edu.riga.lv::265eac23-feb1-4c46-a6e4-b79c6175fbc4" providerId="AD" clId="Web-{581EBDBB-BB40-0270-E7DF-7487D7A844B7}" dt="2020-11-05T14:41:04.249" v="135" actId="20577"/>
          <ac:spMkLst>
            <pc:docMk/>
            <pc:sldMk cId="2994189739" sldId="266"/>
            <ac:spMk id="2" creationId="{E39F4383-107D-4255-8E76-5B2E21EDBF45}"/>
          </ac:spMkLst>
        </pc:spChg>
        <pc:spChg chg="mod">
          <ac:chgData name="Indra Siksaliete" userId="S::isiksaliete@edu.riga.lv::265eac23-feb1-4c46-a6e4-b79c6175fbc4" providerId="AD" clId="Web-{581EBDBB-BB40-0270-E7DF-7487D7A844B7}" dt="2020-11-05T14:40:52.467" v="131" actId="20577"/>
          <ac:spMkLst>
            <pc:docMk/>
            <pc:sldMk cId="2994189739" sldId="266"/>
            <ac:spMk id="3" creationId="{83F7831B-54CF-4E7F-BBAB-EB57CECFBD89}"/>
          </ac:spMkLst>
        </pc:spChg>
        <pc:spChg chg="del">
          <ac:chgData name="Indra Siksaliete" userId="S::isiksaliete@edu.riga.lv::265eac23-feb1-4c46-a6e4-b79c6175fbc4" providerId="AD" clId="Web-{581EBDBB-BB40-0270-E7DF-7487D7A844B7}" dt="2020-11-05T14:37:13.622" v="69"/>
          <ac:spMkLst>
            <pc:docMk/>
            <pc:sldMk cId="2994189739" sldId="266"/>
            <ac:spMk id="9" creationId="{F56F5174-31D9-4DBB-AAB7-A1FD7BDB1352}"/>
          </ac:spMkLst>
        </pc:spChg>
        <pc:spChg chg="del">
          <ac:chgData name="Indra Siksaliete" userId="S::isiksaliete@edu.riga.lv::265eac23-feb1-4c46-a6e4-b79c6175fbc4" providerId="AD" clId="Web-{581EBDBB-BB40-0270-E7DF-7487D7A844B7}" dt="2020-11-05T14:37:13.622" v="69"/>
          <ac:spMkLst>
            <pc:docMk/>
            <pc:sldMk cId="2994189739" sldId="266"/>
            <ac:spMk id="13" creationId="{F9A95BEE-6BB1-4A28-A8E6-A34B2E42EF87}"/>
          </ac:spMkLst>
        </pc:spChg>
        <pc:spChg chg="add">
          <ac:chgData name="Indra Siksaliete" userId="S::isiksaliete@edu.riga.lv::265eac23-feb1-4c46-a6e4-b79c6175fbc4" providerId="AD" clId="Web-{581EBDBB-BB40-0270-E7DF-7487D7A844B7}" dt="2020-11-05T14:37:13.622" v="69"/>
          <ac:spMkLst>
            <pc:docMk/>
            <pc:sldMk cId="2994189739" sldId="266"/>
            <ac:spMk id="18" creationId="{AC5782D3-6CED-43A7-BE35-09C48F8091FB}"/>
          </ac:spMkLst>
        </pc:spChg>
        <pc:spChg chg="add">
          <ac:chgData name="Indra Siksaliete" userId="S::isiksaliete@edu.riga.lv::265eac23-feb1-4c46-a6e4-b79c6175fbc4" providerId="AD" clId="Web-{581EBDBB-BB40-0270-E7DF-7487D7A844B7}" dt="2020-11-05T14:37:13.622" v="69"/>
          <ac:spMkLst>
            <pc:docMk/>
            <pc:sldMk cId="2994189739" sldId="266"/>
            <ac:spMk id="20" creationId="{6721F593-ECD2-4B5B-AAE4-0866A4CDC970}"/>
          </ac:spMkLst>
        </pc:spChg>
        <pc:spChg chg="add">
          <ac:chgData name="Indra Siksaliete" userId="S::isiksaliete@edu.riga.lv::265eac23-feb1-4c46-a6e4-b79c6175fbc4" providerId="AD" clId="Web-{581EBDBB-BB40-0270-E7DF-7487D7A844B7}" dt="2020-11-05T14:37:13.622" v="69"/>
          <ac:spMkLst>
            <pc:docMk/>
            <pc:sldMk cId="2994189739" sldId="266"/>
            <ac:spMk id="22" creationId="{71DEE99F-D18C-4025-BA3F-CEBF5258ED3D}"/>
          </ac:spMkLst>
        </pc:spChg>
        <pc:spChg chg="add">
          <ac:chgData name="Indra Siksaliete" userId="S::isiksaliete@edu.riga.lv::265eac23-feb1-4c46-a6e4-b79c6175fbc4" providerId="AD" clId="Web-{581EBDBB-BB40-0270-E7DF-7487D7A844B7}" dt="2020-11-05T14:37:13.622" v="69"/>
          <ac:spMkLst>
            <pc:docMk/>
            <pc:sldMk cId="2994189739" sldId="266"/>
            <ac:spMk id="24" creationId="{976FA5D9-3A7C-4FA7-9BA8-1905D703FD77}"/>
          </ac:spMkLst>
        </pc:spChg>
        <pc:spChg chg="add">
          <ac:chgData name="Indra Siksaliete" userId="S::isiksaliete@edu.riga.lv::265eac23-feb1-4c46-a6e4-b79c6175fbc4" providerId="AD" clId="Web-{581EBDBB-BB40-0270-E7DF-7487D7A844B7}" dt="2020-11-05T14:37:13.622" v="69"/>
          <ac:spMkLst>
            <pc:docMk/>
            <pc:sldMk cId="2994189739" sldId="266"/>
            <ac:spMk id="26" creationId="{4652D57C-331F-43B8-9C07-69FBA9C0279E}"/>
          </ac:spMkLst>
        </pc:spChg>
        <pc:picChg chg="mod">
          <ac:chgData name="Indra Siksaliete" userId="S::isiksaliete@edu.riga.lv::265eac23-feb1-4c46-a6e4-b79c6175fbc4" providerId="AD" clId="Web-{581EBDBB-BB40-0270-E7DF-7487D7A844B7}" dt="2020-11-05T14:37:13.622" v="69"/>
          <ac:picMkLst>
            <pc:docMk/>
            <pc:sldMk cId="2994189739" sldId="266"/>
            <ac:picMk id="4" creationId="{97D8DCE9-F4AF-4F53-A837-7C9F7A4ABE3D}"/>
          </ac:picMkLst>
        </pc:picChg>
        <pc:picChg chg="del">
          <ac:chgData name="Indra Siksaliete" userId="S::isiksaliete@edu.riga.lv::265eac23-feb1-4c46-a6e4-b79c6175fbc4" providerId="AD" clId="Web-{581EBDBB-BB40-0270-E7DF-7487D7A844B7}" dt="2020-11-05T14:37:13.622" v="69"/>
          <ac:picMkLst>
            <pc:docMk/>
            <pc:sldMk cId="2994189739" sldId="266"/>
            <ac:picMk id="11" creationId="{AE113210-7872-481A-ADE6-3A05CCAF5EB2}"/>
          </ac:picMkLst>
        </pc:picChg>
      </pc:sldChg>
      <pc:sldChg chg="addSp delSp modSp">
        <pc:chgData name="Indra Siksaliete" userId="S::isiksaliete@edu.riga.lv::265eac23-feb1-4c46-a6e4-b79c6175fbc4" providerId="AD" clId="Web-{581EBDBB-BB40-0270-E7DF-7487D7A844B7}" dt="2020-11-05T14:41:24.421" v="139" actId="20577"/>
        <pc:sldMkLst>
          <pc:docMk/>
          <pc:sldMk cId="2001946346" sldId="267"/>
        </pc:sldMkLst>
        <pc:spChg chg="mod">
          <ac:chgData name="Indra Siksaliete" userId="S::isiksaliete@edu.riga.lv::265eac23-feb1-4c46-a6e4-b79c6175fbc4" providerId="AD" clId="Web-{581EBDBB-BB40-0270-E7DF-7487D7A844B7}" dt="2020-11-05T14:37:36.950" v="70"/>
          <ac:spMkLst>
            <pc:docMk/>
            <pc:sldMk cId="2001946346" sldId="267"/>
            <ac:spMk id="2" creationId="{90DAFA00-C9B5-425D-AC39-9929E6190DE9}"/>
          </ac:spMkLst>
        </pc:spChg>
        <pc:spChg chg="mod">
          <ac:chgData name="Indra Siksaliete" userId="S::isiksaliete@edu.riga.lv::265eac23-feb1-4c46-a6e4-b79c6175fbc4" providerId="AD" clId="Web-{581EBDBB-BB40-0270-E7DF-7487D7A844B7}" dt="2020-11-05T14:41:24.421" v="139" actId="20577"/>
          <ac:spMkLst>
            <pc:docMk/>
            <pc:sldMk cId="2001946346" sldId="267"/>
            <ac:spMk id="3" creationId="{7C9A12DC-6096-47F1-BF3F-8B30E823C1EA}"/>
          </ac:spMkLst>
        </pc:spChg>
        <pc:spChg chg="add">
          <ac:chgData name="Indra Siksaliete" userId="S::isiksaliete@edu.riga.lv::265eac23-feb1-4c46-a6e4-b79c6175fbc4" providerId="AD" clId="Web-{581EBDBB-BB40-0270-E7DF-7487D7A844B7}" dt="2020-11-05T14:37:36.950" v="70"/>
          <ac:spMkLst>
            <pc:docMk/>
            <pc:sldMk cId="2001946346" sldId="267"/>
            <ac:spMk id="14" creationId="{F4C0B10B-D2C4-4A54-AFAD-3D27DF88BB37}"/>
          </ac:spMkLst>
        </pc:spChg>
        <pc:grpChg chg="add">
          <ac:chgData name="Indra Siksaliete" userId="S::isiksaliete@edu.riga.lv::265eac23-feb1-4c46-a6e4-b79c6175fbc4" providerId="AD" clId="Web-{581EBDBB-BB40-0270-E7DF-7487D7A844B7}" dt="2020-11-05T14:37:36.950" v="70"/>
          <ac:grpSpMkLst>
            <pc:docMk/>
            <pc:sldMk cId="2001946346" sldId="267"/>
            <ac:grpSpMk id="16" creationId="{B6BADB90-C74B-40D6-86DC-503F65FCE8DC}"/>
          </ac:grpSpMkLst>
        </pc:grpChg>
        <pc:picChg chg="mod ord">
          <ac:chgData name="Indra Siksaliete" userId="S::isiksaliete@edu.riga.lv::265eac23-feb1-4c46-a6e4-b79c6175fbc4" providerId="AD" clId="Web-{581EBDBB-BB40-0270-E7DF-7487D7A844B7}" dt="2020-11-05T14:37:36.950" v="70"/>
          <ac:picMkLst>
            <pc:docMk/>
            <pc:sldMk cId="2001946346" sldId="267"/>
            <ac:picMk id="4" creationId="{61D528BF-A1D0-4693-B5A4-97F40BE99C15}"/>
          </ac:picMkLst>
        </pc:picChg>
        <pc:cxnChg chg="del">
          <ac:chgData name="Indra Siksaliete" userId="S::isiksaliete@edu.riga.lv::265eac23-feb1-4c46-a6e4-b79c6175fbc4" providerId="AD" clId="Web-{581EBDBB-BB40-0270-E7DF-7487D7A844B7}" dt="2020-11-05T14:37:36.950" v="70"/>
          <ac:cxnSpMkLst>
            <pc:docMk/>
            <pc:sldMk cId="2001946346" sldId="267"/>
            <ac:cxnSpMk id="9" creationId="{A7F400EE-A8A5-48AF-B4D6-291B52C6F0B0}"/>
          </ac:cxnSpMkLst>
        </pc:cxnChg>
      </pc:sldChg>
      <pc:sldChg chg="addSp delSp modSp mod setBg">
        <pc:chgData name="Indra Siksaliete" userId="S::isiksaliete@edu.riga.lv::265eac23-feb1-4c46-a6e4-b79c6175fbc4" providerId="AD" clId="Web-{581EBDBB-BB40-0270-E7DF-7487D7A844B7}" dt="2020-11-05T14:37:52.794" v="71"/>
        <pc:sldMkLst>
          <pc:docMk/>
          <pc:sldMk cId="590914081" sldId="268"/>
        </pc:sldMkLst>
        <pc:spChg chg="mod">
          <ac:chgData name="Indra Siksaliete" userId="S::isiksaliete@edu.riga.lv::265eac23-feb1-4c46-a6e4-b79c6175fbc4" providerId="AD" clId="Web-{581EBDBB-BB40-0270-E7DF-7487D7A844B7}" dt="2020-11-05T14:37:52.794" v="71"/>
          <ac:spMkLst>
            <pc:docMk/>
            <pc:sldMk cId="590914081" sldId="268"/>
            <ac:spMk id="2" creationId="{ED214192-93E2-409D-91F7-D253A7E15937}"/>
          </ac:spMkLst>
        </pc:spChg>
        <pc:spChg chg="del">
          <ac:chgData name="Indra Siksaliete" userId="S::isiksaliete@edu.riga.lv::265eac23-feb1-4c46-a6e4-b79c6175fbc4" providerId="AD" clId="Web-{581EBDBB-BB40-0270-E7DF-7487D7A844B7}" dt="2020-11-05T14:37:52.794" v="71"/>
          <ac:spMkLst>
            <pc:docMk/>
            <pc:sldMk cId="590914081" sldId="268"/>
            <ac:spMk id="9" creationId="{6753252F-4873-4F63-801D-CC719279A7D5}"/>
          </ac:spMkLst>
        </pc:spChg>
        <pc:spChg chg="del">
          <ac:chgData name="Indra Siksaliete" userId="S::isiksaliete@edu.riga.lv::265eac23-feb1-4c46-a6e4-b79c6175fbc4" providerId="AD" clId="Web-{581EBDBB-BB40-0270-E7DF-7487D7A844B7}" dt="2020-11-05T14:37:52.794" v="71"/>
          <ac:spMkLst>
            <pc:docMk/>
            <pc:sldMk cId="590914081" sldId="268"/>
            <ac:spMk id="11" creationId="{047C8CCB-F95D-4249-92DD-651249D3535A}"/>
          </ac:spMkLst>
        </pc:spChg>
        <pc:spChg chg="add">
          <ac:chgData name="Indra Siksaliete" userId="S::isiksaliete@edu.riga.lv::265eac23-feb1-4c46-a6e4-b79c6175fbc4" providerId="AD" clId="Web-{581EBDBB-BB40-0270-E7DF-7487D7A844B7}" dt="2020-11-05T14:37:52.794" v="71"/>
          <ac:spMkLst>
            <pc:docMk/>
            <pc:sldMk cId="590914081" sldId="268"/>
            <ac:spMk id="16" creationId="{16C5FA50-8D52-4617-AF91-5C7B1C8352F1}"/>
          </ac:spMkLst>
        </pc:spChg>
        <pc:spChg chg="add">
          <ac:chgData name="Indra Siksaliete" userId="S::isiksaliete@edu.riga.lv::265eac23-feb1-4c46-a6e4-b79c6175fbc4" providerId="AD" clId="Web-{581EBDBB-BB40-0270-E7DF-7487D7A844B7}" dt="2020-11-05T14:37:52.794" v="71"/>
          <ac:spMkLst>
            <pc:docMk/>
            <pc:sldMk cId="590914081" sldId="268"/>
            <ac:spMk id="18" creationId="{E223798C-12AD-4B0C-A50C-D676347D67CF}"/>
          </ac:spMkLst>
        </pc:spChg>
        <pc:picChg chg="mod">
          <ac:chgData name="Indra Siksaliete" userId="S::isiksaliete@edu.riga.lv::265eac23-feb1-4c46-a6e4-b79c6175fbc4" providerId="AD" clId="Web-{581EBDBB-BB40-0270-E7DF-7487D7A844B7}" dt="2020-11-05T14:37:52.794" v="71"/>
          <ac:picMkLst>
            <pc:docMk/>
            <pc:sldMk cId="590914081" sldId="268"/>
            <ac:picMk id="4" creationId="{1518BA1A-5A98-4F62-AD29-3AC5DDB9927B}"/>
          </ac:picMkLst>
        </pc:picChg>
      </pc:sldChg>
      <pc:sldChg chg="addSp delSp modSp new mod setBg">
        <pc:chgData name="Indra Siksaliete" userId="S::isiksaliete@edu.riga.lv::265eac23-feb1-4c46-a6e4-b79c6175fbc4" providerId="AD" clId="Web-{581EBDBB-BB40-0270-E7DF-7487D7A844B7}" dt="2020-11-05T14:39:21.092" v="98" actId="20577"/>
        <pc:sldMkLst>
          <pc:docMk/>
          <pc:sldMk cId="2696104223" sldId="269"/>
        </pc:sldMkLst>
        <pc:spChg chg="mod">
          <ac:chgData name="Indra Siksaliete" userId="S::isiksaliete@edu.riga.lv::265eac23-feb1-4c46-a6e4-b79c6175fbc4" providerId="AD" clId="Web-{581EBDBB-BB40-0270-E7DF-7487D7A844B7}" dt="2020-11-05T14:39:06.248" v="90" actId="20577"/>
          <ac:spMkLst>
            <pc:docMk/>
            <pc:sldMk cId="2696104223" sldId="269"/>
            <ac:spMk id="2" creationId="{BF5218CA-07F9-49FC-88D5-129113DD5146}"/>
          </ac:spMkLst>
        </pc:spChg>
        <pc:spChg chg="del">
          <ac:chgData name="Indra Siksaliete" userId="S::isiksaliete@edu.riga.lv::265eac23-feb1-4c46-a6e4-b79c6175fbc4" providerId="AD" clId="Web-{581EBDBB-BB40-0270-E7DF-7487D7A844B7}" dt="2020-11-05T14:30:16.385" v="11"/>
          <ac:spMkLst>
            <pc:docMk/>
            <pc:sldMk cId="2696104223" sldId="269"/>
            <ac:spMk id="3" creationId="{85897384-A3B6-4065-9949-D160254D2AD6}"/>
          </ac:spMkLst>
        </pc:spChg>
        <pc:spChg chg="add mod">
          <ac:chgData name="Indra Siksaliete" userId="S::isiksaliete@edu.riga.lv::265eac23-feb1-4c46-a6e4-b79c6175fbc4" providerId="AD" clId="Web-{581EBDBB-BB40-0270-E7DF-7487D7A844B7}" dt="2020-11-05T14:39:21.092" v="98" actId="20577"/>
          <ac:spMkLst>
            <pc:docMk/>
            <pc:sldMk cId="2696104223" sldId="269"/>
            <ac:spMk id="5" creationId="{44E8357B-3C3F-42B9-8776-1DA6EC291782}"/>
          </ac:spMkLst>
        </pc:spChg>
        <pc:spChg chg="add mod">
          <ac:chgData name="Indra Siksaliete" userId="S::isiksaliete@edu.riga.lv::265eac23-feb1-4c46-a6e4-b79c6175fbc4" providerId="AD" clId="Web-{581EBDBB-BB40-0270-E7DF-7487D7A844B7}" dt="2020-11-05T14:33:26.714" v="47" actId="1076"/>
          <ac:spMkLst>
            <pc:docMk/>
            <pc:sldMk cId="2696104223" sldId="269"/>
            <ac:spMk id="7" creationId="{E64E7663-8A00-4623-8AFC-114FA5408450}"/>
          </ac:spMkLst>
        </pc:spChg>
        <pc:spChg chg="add">
          <ac:chgData name="Indra Siksaliete" userId="S::isiksaliete@edu.riga.lv::265eac23-feb1-4c46-a6e4-b79c6175fbc4" providerId="AD" clId="Web-{581EBDBB-BB40-0270-E7DF-7487D7A844B7}" dt="2020-11-05T14:33:17.292" v="45"/>
          <ac:spMkLst>
            <pc:docMk/>
            <pc:sldMk cId="2696104223" sldId="269"/>
            <ac:spMk id="12" creationId="{D4993743-B10A-433C-9996-3035D2C3ABC6}"/>
          </ac:spMkLst>
        </pc:spChg>
        <pc:spChg chg="add">
          <ac:chgData name="Indra Siksaliete" userId="S::isiksaliete@edu.riga.lv::265eac23-feb1-4c46-a6e4-b79c6175fbc4" providerId="AD" clId="Web-{581EBDBB-BB40-0270-E7DF-7487D7A844B7}" dt="2020-11-05T14:33:17.292" v="45"/>
          <ac:spMkLst>
            <pc:docMk/>
            <pc:sldMk cId="2696104223" sldId="269"/>
            <ac:spMk id="14" creationId="{BB3B8946-A0AA-42D4-8A24-639DC6EA170E}"/>
          </ac:spMkLst>
        </pc:spChg>
        <pc:spChg chg="add">
          <ac:chgData name="Indra Siksaliete" userId="S::isiksaliete@edu.riga.lv::265eac23-feb1-4c46-a6e4-b79c6175fbc4" providerId="AD" clId="Web-{581EBDBB-BB40-0270-E7DF-7487D7A844B7}" dt="2020-11-05T14:33:17.292" v="45"/>
          <ac:spMkLst>
            <pc:docMk/>
            <pc:sldMk cId="2696104223" sldId="269"/>
            <ac:spMk id="16" creationId="{AB1038E6-06EF-4DCB-B52E-D3825C50F7C6}"/>
          </ac:spMkLst>
        </pc:spChg>
        <pc:spChg chg="add">
          <ac:chgData name="Indra Siksaliete" userId="S::isiksaliete@edu.riga.lv::265eac23-feb1-4c46-a6e4-b79c6175fbc4" providerId="AD" clId="Web-{581EBDBB-BB40-0270-E7DF-7487D7A844B7}" dt="2020-11-05T14:33:17.292" v="45"/>
          <ac:spMkLst>
            <pc:docMk/>
            <pc:sldMk cId="2696104223" sldId="269"/>
            <ac:spMk id="18" creationId="{5C7EF35C-8B7D-4026-8F09-8B2B2250579B}"/>
          </ac:spMkLst>
        </pc:spChg>
        <pc:spChg chg="add">
          <ac:chgData name="Indra Siksaliete" userId="S::isiksaliete@edu.riga.lv::265eac23-feb1-4c46-a6e4-b79c6175fbc4" providerId="AD" clId="Web-{581EBDBB-BB40-0270-E7DF-7487D7A844B7}" dt="2020-11-05T14:33:17.292" v="45"/>
          <ac:spMkLst>
            <pc:docMk/>
            <pc:sldMk cId="2696104223" sldId="269"/>
            <ac:spMk id="20" creationId="{5F24A71D-C0A9-49AC-B2D1-5A9EA2BD383E}"/>
          </ac:spMkLst>
        </pc:spChg>
        <pc:spChg chg="add">
          <ac:chgData name="Indra Siksaliete" userId="S::isiksaliete@edu.riga.lv::265eac23-feb1-4c46-a6e4-b79c6175fbc4" providerId="AD" clId="Web-{581EBDBB-BB40-0270-E7DF-7487D7A844B7}" dt="2020-11-05T14:33:17.292" v="45"/>
          <ac:spMkLst>
            <pc:docMk/>
            <pc:sldMk cId="2696104223" sldId="269"/>
            <ac:spMk id="22" creationId="{14280C55-570C-4284-9850-B2BA33DB6726}"/>
          </ac:spMkLst>
        </pc:spChg>
        <pc:picChg chg="add mod ord">
          <ac:chgData name="Indra Siksaliete" userId="S::isiksaliete@edu.riga.lv::265eac23-feb1-4c46-a6e4-b79c6175fbc4" providerId="AD" clId="Web-{581EBDBB-BB40-0270-E7DF-7487D7A844B7}" dt="2020-11-05T14:33:17.292" v="45"/>
          <ac:picMkLst>
            <pc:docMk/>
            <pc:sldMk cId="2696104223" sldId="269"/>
            <ac:picMk id="4" creationId="{B458FD63-DC62-448B-8518-5B7AE6368E52}"/>
          </ac:picMkLst>
        </pc:picChg>
        <pc:picChg chg="add mod">
          <ac:chgData name="Indra Siksaliete" userId="S::isiksaliete@edu.riga.lv::265eac23-feb1-4c46-a6e4-b79c6175fbc4" providerId="AD" clId="Web-{581EBDBB-BB40-0270-E7DF-7487D7A844B7}" dt="2020-11-05T14:33:17.292" v="45"/>
          <ac:picMkLst>
            <pc:docMk/>
            <pc:sldMk cId="2696104223" sldId="269"/>
            <ac:picMk id="6" creationId="{0D17AF3A-ED0F-4461-8EBA-55612EE297C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r3zxNO1Q1wo" TargetMode="External"/><Relationship Id="rId2" Type="http://schemas.openxmlformats.org/officeDocument/2006/relationships/hyperlink" Target="https://youtu.be/MaSvvcMNl54"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wG3wsXckSmk" TargetMode="External"/><Relationship Id="rId2" Type="http://schemas.openxmlformats.org/officeDocument/2006/relationships/hyperlink" Target="https://youtu.be/_wskJFLvCP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LG8d0O9MS1E?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pBdVZw-nBS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IioodVnAFo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K3bRrMmktT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bed, indoor, person, clothing&#10;&#10;Description generated with very high confidence">
            <a:extLst>
              <a:ext uri="{FF2B5EF4-FFF2-40B4-BE49-F238E27FC236}">
                <a16:creationId xmlns:a16="http://schemas.microsoft.com/office/drawing/2014/main" id="{54849353-620E-4F70-AC20-B38AF0AED208}"/>
              </a:ext>
            </a:extLst>
          </p:cNvPr>
          <p:cNvPicPr>
            <a:picLocks noChangeAspect="1"/>
          </p:cNvPicPr>
          <p:nvPr/>
        </p:nvPicPr>
        <p:blipFill rotWithShape="1">
          <a:blip r:embed="rId2">
            <a:alphaModFix amt="50000"/>
          </a:blip>
          <a:srcRect t="10245" b="5485"/>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b="1">
                <a:solidFill>
                  <a:srgbClr val="FFFFFF"/>
                </a:solidFill>
                <a:latin typeface="Times New Roman"/>
                <a:cs typeface="Calibri Light"/>
              </a:rPr>
              <a:t>Valsts svētki</a:t>
            </a: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cs typeface="Calibri"/>
              </a:rPr>
              <a:t>Sagatavoja Indra Siksaliete</a:t>
            </a:r>
            <a:endParaRPr lang="en-US">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3F5DEFD-9EBA-4C5F-AB47-124837F85A1C}"/>
              </a:ext>
            </a:extLst>
          </p:cNvPr>
          <p:cNvSpPr>
            <a:spLocks noGrp="1"/>
          </p:cNvSpPr>
          <p:nvPr>
            <p:ph type="title"/>
          </p:nvPr>
        </p:nvSpPr>
        <p:spPr>
          <a:xfrm>
            <a:off x="804201" y="951273"/>
            <a:ext cx="6149595" cy="1190546"/>
          </a:xfrm>
        </p:spPr>
        <p:txBody>
          <a:bodyPr>
            <a:normAutofit/>
          </a:bodyPr>
          <a:lstStyle/>
          <a:p>
            <a:r>
              <a:rPr lang="lv-LV" sz="3600" dirty="0">
                <a:solidFill>
                  <a:srgbClr val="FFFFFF"/>
                </a:solidFill>
                <a:cs typeface="Calibri Light"/>
              </a:rPr>
              <a:t>Lāčplēša kara ordenis</a:t>
            </a:r>
            <a:endParaRPr lang="lv-LV" sz="3600" dirty="0">
              <a:solidFill>
                <a:srgbClr val="FFFFFF"/>
              </a:solidFill>
            </a:endParaRPr>
          </a:p>
        </p:txBody>
      </p:sp>
      <p:sp>
        <p:nvSpPr>
          <p:cNvPr id="3" name="Content Placeholder 2">
            <a:extLst>
              <a:ext uri="{FF2B5EF4-FFF2-40B4-BE49-F238E27FC236}">
                <a16:creationId xmlns:a16="http://schemas.microsoft.com/office/drawing/2014/main" id="{94926D25-977D-4344-8367-B0701846126D}"/>
              </a:ext>
            </a:extLst>
          </p:cNvPr>
          <p:cNvSpPr>
            <a:spLocks noGrp="1"/>
          </p:cNvSpPr>
          <p:nvPr>
            <p:ph idx="1"/>
          </p:nvPr>
        </p:nvSpPr>
        <p:spPr>
          <a:xfrm>
            <a:off x="811094" y="2232591"/>
            <a:ext cx="6149595" cy="3301517"/>
          </a:xfrm>
        </p:spPr>
        <p:txBody>
          <a:bodyPr vert="horz" lIns="91440" tIns="45720" rIns="91440" bIns="45720" rtlCol="0" anchor="t">
            <a:normAutofit/>
          </a:bodyPr>
          <a:lstStyle/>
          <a:p>
            <a:r>
              <a:rPr lang="lv-LV" sz="2000" dirty="0">
                <a:solidFill>
                  <a:srgbClr val="FEFFFF"/>
                </a:solidFill>
                <a:ea typeface="+mn-lt"/>
                <a:cs typeface="+mn-lt"/>
              </a:rPr>
              <a:t>Aversā centra medaljonā – Lāčplēsis, kas cīnās ar lāci. Krusta stūros – sakrustoti zobeni. Reversā medaljonā ir datums – </a:t>
            </a:r>
            <a:r>
              <a:rPr lang="lv-LV" sz="2000" i="1" dirty="0">
                <a:solidFill>
                  <a:srgbClr val="FEFFFF"/>
                </a:solidFill>
                <a:ea typeface="+mn-lt"/>
                <a:cs typeface="+mn-lt"/>
              </a:rPr>
              <a:t>11.novembris 1919</a:t>
            </a:r>
            <a:r>
              <a:rPr lang="lv-LV" sz="2000" dirty="0">
                <a:solidFill>
                  <a:srgbClr val="FEFFFF"/>
                </a:solidFill>
                <a:ea typeface="+mn-lt"/>
                <a:cs typeface="+mn-lt"/>
              </a:rPr>
              <a:t>. Krusta zaros iegravēts – </a:t>
            </a:r>
            <a:r>
              <a:rPr lang="lv-LV" sz="2000" i="1" dirty="0">
                <a:solidFill>
                  <a:srgbClr val="FEFFFF"/>
                </a:solidFill>
                <a:ea typeface="+mn-lt"/>
                <a:cs typeface="+mn-lt"/>
              </a:rPr>
              <a:t>Par Latviju</a:t>
            </a:r>
            <a:r>
              <a:rPr lang="lv-LV" sz="2000" dirty="0">
                <a:solidFill>
                  <a:srgbClr val="FEFFFF"/>
                </a:solidFill>
                <a:ea typeface="+mn-lt"/>
                <a:cs typeface="+mn-lt"/>
              </a:rPr>
              <a:t>. Krusta galos iegravēti iniciāļi </a:t>
            </a:r>
            <a:r>
              <a:rPr lang="lv-LV" sz="2000" i="1" dirty="0">
                <a:solidFill>
                  <a:srgbClr val="FEFFFF"/>
                </a:solidFill>
                <a:ea typeface="+mn-lt"/>
                <a:cs typeface="+mn-lt"/>
              </a:rPr>
              <a:t>H.B</a:t>
            </a:r>
            <a:r>
              <a:rPr lang="lv-LV" sz="2000" dirty="0">
                <a:solidFill>
                  <a:srgbClr val="FEFFFF"/>
                </a:solidFill>
                <a:ea typeface="+mn-lt"/>
                <a:cs typeface="+mn-lt"/>
              </a:rPr>
              <a:t>., un tā ir sudrabkaļa Hermaņa Banka </a:t>
            </a:r>
            <a:r>
              <a:rPr lang="lv-LV" sz="2000" dirty="0" err="1">
                <a:solidFill>
                  <a:srgbClr val="FEFFFF"/>
                </a:solidFill>
                <a:ea typeface="+mn-lt"/>
                <a:cs typeface="+mn-lt"/>
              </a:rPr>
              <a:t>meistarzīme</a:t>
            </a:r>
            <a:r>
              <a:rPr lang="lv-LV" sz="2000" dirty="0">
                <a:solidFill>
                  <a:srgbClr val="FEFFFF"/>
                </a:solidFill>
                <a:ea typeface="+mn-lt"/>
                <a:cs typeface="+mn-lt"/>
              </a:rPr>
              <a:t>.</a:t>
            </a:r>
            <a:endParaRPr lang="lv-LV" sz="2000" dirty="0">
              <a:solidFill>
                <a:srgbClr val="FEFFFF"/>
              </a:solidFill>
              <a:cs typeface="Calibri" panose="020F0502020204030204"/>
            </a:endParaRPr>
          </a:p>
          <a:p>
            <a:r>
              <a:rPr lang="lv-LV" sz="2000" dirty="0">
                <a:solidFill>
                  <a:srgbClr val="FEFFFF"/>
                </a:solidFill>
                <a:ea typeface="+mn-lt"/>
                <a:cs typeface="+mn-lt"/>
              </a:rPr>
              <a:t>Ordenim ir </a:t>
            </a:r>
            <a:r>
              <a:rPr lang="lv-LV" sz="2000" dirty="0" err="1">
                <a:solidFill>
                  <a:srgbClr val="FEFFFF"/>
                </a:solidFill>
                <a:ea typeface="+mn-lt"/>
                <a:cs typeface="+mn-lt"/>
              </a:rPr>
              <a:t>daudzstaru</a:t>
            </a:r>
            <a:r>
              <a:rPr lang="lv-LV" sz="2000" dirty="0">
                <a:solidFill>
                  <a:srgbClr val="FEFFFF"/>
                </a:solidFill>
                <a:ea typeface="+mn-lt"/>
                <a:cs typeface="+mn-lt"/>
              </a:rPr>
              <a:t> sudraba zvaigzne, tās centrā ir ordeņa zīme. Muarē lente ar trim sarkanām un četrām sudrabotām vienāda platuma svītrām. Lāčplēša Kara ordeņa meta autors bija </a:t>
            </a:r>
            <a:r>
              <a:rPr lang="lv-LV" sz="2000" dirty="0" err="1">
                <a:solidFill>
                  <a:srgbClr val="FEFFFF"/>
                </a:solidFill>
                <a:ea typeface="+mn-lt"/>
                <a:cs typeface="+mn-lt"/>
              </a:rPr>
              <a:t>J.Liberts</a:t>
            </a:r>
            <a:r>
              <a:rPr lang="lv-LV" sz="2000" dirty="0">
                <a:solidFill>
                  <a:srgbClr val="FEFFFF"/>
                </a:solidFill>
                <a:ea typeface="+mn-lt"/>
                <a:cs typeface="+mn-lt"/>
              </a:rPr>
              <a:t>. Apbalvotajiem pasniedza arī </a:t>
            </a:r>
            <a:r>
              <a:rPr lang="lv-LV" sz="2000" dirty="0" err="1">
                <a:solidFill>
                  <a:srgbClr val="FEFFFF"/>
                </a:solidFill>
                <a:ea typeface="+mn-lt"/>
                <a:cs typeface="+mn-lt"/>
              </a:rPr>
              <a:t>R.Zariņa</a:t>
            </a:r>
            <a:r>
              <a:rPr lang="lv-LV" sz="2000" dirty="0">
                <a:solidFill>
                  <a:srgbClr val="FEFFFF"/>
                </a:solidFill>
                <a:ea typeface="+mn-lt"/>
                <a:cs typeface="+mn-lt"/>
              </a:rPr>
              <a:t> zīmēto diplomu, kurā īsi aprakstīts varoņdarbs, par ko piešķirts ordenis.</a:t>
            </a:r>
            <a:endParaRPr lang="lv-LV" sz="2000" dirty="0">
              <a:solidFill>
                <a:srgbClr val="FEFFFF"/>
              </a:solidFill>
            </a:endParaRPr>
          </a:p>
          <a:p>
            <a:endParaRPr lang="en-US" sz="2000">
              <a:solidFill>
                <a:srgbClr val="FEFFFF"/>
              </a:solidFill>
              <a:cs typeface="Calibri"/>
            </a:endParaRPr>
          </a:p>
        </p:txBody>
      </p:sp>
      <p:pic>
        <p:nvPicPr>
          <p:cNvPr id="4" name="Picture 4" descr="A picture containing object, red, colorful, table&#10;&#10;Description generated with very high confidence">
            <a:extLst>
              <a:ext uri="{FF2B5EF4-FFF2-40B4-BE49-F238E27FC236}">
                <a16:creationId xmlns:a16="http://schemas.microsoft.com/office/drawing/2014/main" id="{2C79C940-653B-4E4E-A957-807BD7BFC399}"/>
              </a:ext>
            </a:extLst>
          </p:cNvPr>
          <p:cNvPicPr>
            <a:picLocks noChangeAspect="1"/>
          </p:cNvPicPr>
          <p:nvPr/>
        </p:nvPicPr>
        <p:blipFill rotWithShape="1">
          <a:blip r:embed="rId2"/>
          <a:srcRect l="11718" r="10224" b="3"/>
          <a:stretch/>
        </p:blipFill>
        <p:spPr>
          <a:xfrm>
            <a:off x="7554137" y="1353980"/>
            <a:ext cx="4637558" cy="5257799"/>
          </a:xfrm>
          <a:prstGeom prst="rect">
            <a:avLst/>
          </a:prstGeom>
        </p:spPr>
      </p:pic>
    </p:spTree>
    <p:extLst>
      <p:ext uri="{BB962C8B-B14F-4D97-AF65-F5344CB8AC3E}">
        <p14:creationId xmlns:p14="http://schemas.microsoft.com/office/powerpoint/2010/main" val="415198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3F4B05C-9A30-4EE7-8F10-F765E5159F90}"/>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Latvijas valsts dzimšana</a:t>
            </a:r>
            <a:endParaRPr lang="en-US" sz="4000">
              <a:solidFill>
                <a:srgbClr val="FFFFFF"/>
              </a:solidFill>
            </a:endParaRPr>
          </a:p>
        </p:txBody>
      </p:sp>
      <p:sp>
        <p:nvSpPr>
          <p:cNvPr id="3" name="Content Placeholder 2">
            <a:extLst>
              <a:ext uri="{FF2B5EF4-FFF2-40B4-BE49-F238E27FC236}">
                <a16:creationId xmlns:a16="http://schemas.microsoft.com/office/drawing/2014/main" id="{AA466817-A083-4075-8E81-EEF90C39DB99}"/>
              </a:ext>
            </a:extLst>
          </p:cNvPr>
          <p:cNvSpPr>
            <a:spLocks noGrp="1"/>
          </p:cNvSpPr>
          <p:nvPr>
            <p:ph idx="1"/>
          </p:nvPr>
        </p:nvSpPr>
        <p:spPr>
          <a:xfrm>
            <a:off x="1424904" y="2494450"/>
            <a:ext cx="4053545" cy="3563159"/>
          </a:xfrm>
        </p:spPr>
        <p:txBody>
          <a:bodyPr vert="horz" lIns="91440" tIns="45720" rIns="91440" bIns="45720" rtlCol="0">
            <a:normAutofit/>
          </a:bodyPr>
          <a:lstStyle/>
          <a:p>
            <a:r>
              <a:rPr lang="en-US" sz="2400">
                <a:cs typeface="Calibri"/>
              </a:rPr>
              <a:t>1918. gada 18. novembris</a:t>
            </a:r>
          </a:p>
          <a:p>
            <a:r>
              <a:rPr lang="en-US" sz="2400">
                <a:cs typeface="Calibri"/>
                <a:hlinkClick r:id="rId2"/>
              </a:rPr>
              <a:t>Latvijas valsts proklamēšana</a:t>
            </a:r>
          </a:p>
          <a:p>
            <a:r>
              <a:rPr lang="en-US" sz="2400">
                <a:cs typeface="Calibri"/>
                <a:hlinkClick r:id="rId3"/>
              </a:rPr>
              <a:t>Ceļš uz brīvību</a:t>
            </a:r>
            <a:endParaRPr lang="en-US" sz="2400">
              <a:cs typeface="Calibri"/>
            </a:endParaRPr>
          </a:p>
        </p:txBody>
      </p:sp>
      <p:pic>
        <p:nvPicPr>
          <p:cNvPr id="4" name="Picture 4" descr="A group of people posing for a photo&#10;&#10;Description generated with very high confidence">
            <a:extLst>
              <a:ext uri="{FF2B5EF4-FFF2-40B4-BE49-F238E27FC236}">
                <a16:creationId xmlns:a16="http://schemas.microsoft.com/office/drawing/2014/main" id="{CBFAD8BD-4CE7-4E90-B7DA-DA12D9EDC8D0}"/>
              </a:ext>
            </a:extLst>
          </p:cNvPr>
          <p:cNvPicPr>
            <a:picLocks noChangeAspect="1"/>
          </p:cNvPicPr>
          <p:nvPr/>
        </p:nvPicPr>
        <p:blipFill rotWithShape="1">
          <a:blip r:embed="rId4"/>
          <a:srcRect l="2643" r="7397"/>
          <a:stretch/>
        </p:blipFill>
        <p:spPr>
          <a:xfrm>
            <a:off x="6098892" y="2492376"/>
            <a:ext cx="4802404" cy="3563372"/>
          </a:xfrm>
          <a:prstGeom prst="rect">
            <a:avLst/>
          </a:prstGeom>
        </p:spPr>
      </p:pic>
    </p:spTree>
    <p:extLst>
      <p:ext uri="{BB962C8B-B14F-4D97-AF65-F5344CB8AC3E}">
        <p14:creationId xmlns:p14="http://schemas.microsoft.com/office/powerpoint/2010/main" val="355145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39F4383-107D-4255-8E76-5B2E21EDBF45}"/>
              </a:ext>
            </a:extLst>
          </p:cNvPr>
          <p:cNvSpPr>
            <a:spLocks noGrp="1"/>
          </p:cNvSpPr>
          <p:nvPr>
            <p:ph type="title"/>
          </p:nvPr>
        </p:nvSpPr>
        <p:spPr>
          <a:xfrm>
            <a:off x="7835104" y="1213968"/>
            <a:ext cx="3220127" cy="1715106"/>
          </a:xfrm>
        </p:spPr>
        <p:txBody>
          <a:bodyPr anchor="b">
            <a:normAutofit/>
          </a:bodyPr>
          <a:lstStyle/>
          <a:p>
            <a:r>
              <a:rPr lang="lv-LV" sz="3600" dirty="0">
                <a:solidFill>
                  <a:srgbClr val="FFFFFF"/>
                </a:solidFill>
                <a:cs typeface="Calibri Light"/>
              </a:rPr>
              <a:t>Triju zvaigžņu ordenis</a:t>
            </a:r>
            <a:endParaRPr lang="en-US" sz="3600">
              <a:solidFill>
                <a:srgbClr val="FFFFFF"/>
              </a:solidFill>
              <a:cs typeface="Calibri Light" panose="020F0302020204030204"/>
            </a:endParaRPr>
          </a:p>
        </p:txBody>
      </p:sp>
      <p:pic>
        <p:nvPicPr>
          <p:cNvPr id="4" name="Picture 4" descr="A picture containing indoor, table, sitting, small&#10;&#10;Description generated with very high confidence">
            <a:extLst>
              <a:ext uri="{FF2B5EF4-FFF2-40B4-BE49-F238E27FC236}">
                <a16:creationId xmlns:a16="http://schemas.microsoft.com/office/drawing/2014/main" id="{97D8DCE9-F4AF-4F53-A837-7C9F7A4ABE3D}"/>
              </a:ext>
            </a:extLst>
          </p:cNvPr>
          <p:cNvPicPr>
            <a:picLocks noChangeAspect="1"/>
          </p:cNvPicPr>
          <p:nvPr/>
        </p:nvPicPr>
        <p:blipFill rotWithShape="1">
          <a:blip r:embed="rId2"/>
          <a:srcRect t="5906" r="-2" b="13054"/>
          <a:stretch/>
        </p:blipFill>
        <p:spPr>
          <a:xfrm>
            <a:off x="804101" y="804101"/>
            <a:ext cx="6730556" cy="5249798"/>
          </a:xfrm>
          <a:prstGeom prst="rect">
            <a:avLst/>
          </a:prstGeom>
        </p:spPr>
      </p:pic>
      <p:sp>
        <p:nvSpPr>
          <p:cNvPr id="3" name="Content Placeholder 2">
            <a:extLst>
              <a:ext uri="{FF2B5EF4-FFF2-40B4-BE49-F238E27FC236}">
                <a16:creationId xmlns:a16="http://schemas.microsoft.com/office/drawing/2014/main" id="{83F7831B-54CF-4E7F-BBAB-EB57CECFBD89}"/>
              </a:ext>
            </a:extLst>
          </p:cNvPr>
          <p:cNvSpPr>
            <a:spLocks noGrp="1"/>
          </p:cNvSpPr>
          <p:nvPr>
            <p:ph idx="1"/>
          </p:nvPr>
        </p:nvSpPr>
        <p:spPr>
          <a:xfrm>
            <a:off x="7835105" y="3072208"/>
            <a:ext cx="3264916" cy="2660684"/>
          </a:xfrm>
        </p:spPr>
        <p:txBody>
          <a:bodyPr vert="horz" lIns="91440" tIns="45720" rIns="91440" bIns="45720" rtlCol="0" anchor="t">
            <a:normAutofit/>
          </a:bodyPr>
          <a:lstStyle/>
          <a:p>
            <a:r>
              <a:rPr lang="lv-LV" sz="1400" dirty="0">
                <a:solidFill>
                  <a:srgbClr val="FFFFFF"/>
                </a:solidFill>
                <a:ea typeface="+mn-lt"/>
                <a:cs typeface="+mn-lt"/>
              </a:rPr>
              <a:t>Pirmais Latvijas Republikas civilais ordenis.</a:t>
            </a:r>
          </a:p>
          <a:p>
            <a:r>
              <a:rPr lang="lv-LV" sz="1400" dirty="0">
                <a:solidFill>
                  <a:srgbClr val="FFFFFF"/>
                </a:solidFill>
                <a:ea typeface="+mn-lt"/>
                <a:cs typeface="+mn-lt"/>
              </a:rPr>
              <a:t>Ordeņa meta autors bija tēlnieks Gustavs Šķilters</a:t>
            </a:r>
          </a:p>
          <a:p>
            <a:r>
              <a:rPr lang="lv-LV" sz="1400" dirty="0">
                <a:solidFill>
                  <a:srgbClr val="FFFFFF"/>
                </a:solidFill>
                <a:ea typeface="+mn-lt"/>
                <a:cs typeface="+mn-lt"/>
              </a:rPr>
              <a:t>Pirmoreiz Triju Zvaigžņu ordenis (TZO) - I šķira tika piešķirts 1925.gada 24.februārī Jānim </a:t>
            </a:r>
            <a:r>
              <a:rPr lang="lv-LV" sz="1400" dirty="0" err="1">
                <a:solidFill>
                  <a:srgbClr val="FFFFFF"/>
                </a:solidFill>
                <a:ea typeface="+mn-lt"/>
                <a:cs typeface="+mn-lt"/>
              </a:rPr>
              <a:t>Čakstem</a:t>
            </a:r>
            <a:r>
              <a:rPr lang="lv-LV" sz="1400" dirty="0">
                <a:solidFill>
                  <a:srgbClr val="FFFFFF"/>
                </a:solidFill>
                <a:ea typeface="+mn-lt"/>
                <a:cs typeface="+mn-lt"/>
              </a:rPr>
              <a:t> un Zigfrīdam </a:t>
            </a:r>
            <a:r>
              <a:rPr lang="lv-LV" sz="1400" dirty="0" err="1">
                <a:solidFill>
                  <a:srgbClr val="FFFFFF"/>
                </a:solidFill>
                <a:ea typeface="+mn-lt"/>
                <a:cs typeface="+mn-lt"/>
              </a:rPr>
              <a:t>Meierovicam</a:t>
            </a:r>
            <a:r>
              <a:rPr lang="lv-LV" sz="1400" dirty="0">
                <a:solidFill>
                  <a:srgbClr val="FFFFFF"/>
                </a:solidFill>
                <a:ea typeface="+mn-lt"/>
                <a:cs typeface="+mn-lt"/>
              </a:rPr>
              <a:t>, abiem ordeņa iedibinātājiem, bet trīs dienas vēlāk ar TZO (tāpat ar tā augstāko šķiru) tika apbalvots Kārlis Ulmanis un Rainis.</a:t>
            </a:r>
          </a:p>
        </p:txBody>
      </p:sp>
      <p:sp>
        <p:nvSpPr>
          <p:cNvPr id="26"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418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0DAFA00-C9B5-425D-AC39-9929E6190DE9}"/>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Triju zvaigžņu ordenis</a:t>
            </a:r>
            <a:endParaRPr lang="en-US" sz="4000">
              <a:solidFill>
                <a:srgbClr val="FFFFFF"/>
              </a:solidFill>
            </a:endParaRPr>
          </a:p>
        </p:txBody>
      </p:sp>
      <p:sp>
        <p:nvSpPr>
          <p:cNvPr id="3" name="Content Placeholder 2">
            <a:extLst>
              <a:ext uri="{FF2B5EF4-FFF2-40B4-BE49-F238E27FC236}">
                <a16:creationId xmlns:a16="http://schemas.microsoft.com/office/drawing/2014/main" id="{7C9A12DC-6096-47F1-BF3F-8B30E823C1EA}"/>
              </a:ext>
            </a:extLst>
          </p:cNvPr>
          <p:cNvSpPr>
            <a:spLocks noGrp="1"/>
          </p:cNvSpPr>
          <p:nvPr>
            <p:ph idx="1"/>
          </p:nvPr>
        </p:nvSpPr>
        <p:spPr>
          <a:xfrm>
            <a:off x="1424904" y="2494450"/>
            <a:ext cx="4053545" cy="3563159"/>
          </a:xfrm>
        </p:spPr>
        <p:txBody>
          <a:bodyPr vert="horz" lIns="91440" tIns="45720" rIns="91440" bIns="45720" rtlCol="0" anchor="t">
            <a:normAutofit/>
          </a:bodyPr>
          <a:lstStyle/>
          <a:p>
            <a:r>
              <a:rPr lang="lv-LV" sz="1700" dirty="0">
                <a:ea typeface="+mn-lt"/>
                <a:cs typeface="+mn-lt"/>
              </a:rPr>
              <a:t>Triju Zvaigžņu ordeņa zīme ir baltas emaljas Maltas tipa krusts ar zeltītu apmali. Krusta aversa centrā atrodas zilas emaljas medaljons stilizētā zeltītā </a:t>
            </a:r>
            <a:r>
              <a:rPr lang="lv-LV" sz="1700" dirty="0" err="1">
                <a:ea typeface="+mn-lt"/>
                <a:cs typeface="+mn-lt"/>
              </a:rPr>
              <a:t>aplokojumā</a:t>
            </a:r>
            <a:r>
              <a:rPr lang="lv-LV" sz="1700" dirty="0">
                <a:ea typeface="+mn-lt"/>
                <a:cs typeface="+mn-lt"/>
              </a:rPr>
              <a:t>. Medaljona vidū ir trīs </a:t>
            </a:r>
            <a:r>
              <a:rPr lang="lv-LV" sz="1700" dirty="0" err="1">
                <a:ea typeface="+mn-lt"/>
                <a:cs typeface="+mn-lt"/>
              </a:rPr>
              <a:t>piecstaru</a:t>
            </a:r>
            <a:r>
              <a:rPr lang="lv-LV" sz="1700" dirty="0">
                <a:ea typeface="+mn-lt"/>
                <a:cs typeface="+mn-lt"/>
              </a:rPr>
              <a:t> zelta zvaigznes, kuras simbolizē vēsturisko Latvijas reģionu – Kurzemes, Vidzemes un Latgales teritorijas apvienošanos zem vienas Republikas karoga. Krusta reversa centrā ir zeltīts medaljons ar devīzi „Per </a:t>
            </a:r>
            <a:r>
              <a:rPr lang="lv-LV" sz="1700" dirty="0" err="1">
                <a:ea typeface="+mn-lt"/>
                <a:cs typeface="+mn-lt"/>
              </a:rPr>
              <a:t>aspera</a:t>
            </a:r>
            <a:r>
              <a:rPr lang="lv-LV" sz="1700" dirty="0">
                <a:ea typeface="+mn-lt"/>
                <a:cs typeface="+mn-lt"/>
              </a:rPr>
              <a:t> </a:t>
            </a:r>
            <a:r>
              <a:rPr lang="lv-LV" sz="1700" dirty="0" err="1">
                <a:ea typeface="+mn-lt"/>
                <a:cs typeface="+mn-lt"/>
              </a:rPr>
              <a:t>ad</a:t>
            </a:r>
            <a:r>
              <a:rPr lang="lv-LV" sz="1700" dirty="0">
                <a:ea typeface="+mn-lt"/>
                <a:cs typeface="+mn-lt"/>
              </a:rPr>
              <a:t> astra” </a:t>
            </a:r>
            <a:r>
              <a:rPr lang="lv-LV" sz="1700" dirty="0" err="1">
                <a:ea typeface="+mn-lt"/>
                <a:cs typeface="+mn-lt"/>
              </a:rPr>
              <a:t>aplokojumā</a:t>
            </a:r>
            <a:r>
              <a:rPr lang="lv-LV" sz="1700" dirty="0">
                <a:ea typeface="+mn-lt"/>
                <a:cs typeface="+mn-lt"/>
              </a:rPr>
              <a:t> un ierakstu medaljonā „Latvijas Republika – 1918.gada 18.novembris”.</a:t>
            </a:r>
            <a:endParaRPr lang="lv-LV" sz="1700" dirty="0"/>
          </a:p>
        </p:txBody>
      </p:sp>
      <p:pic>
        <p:nvPicPr>
          <p:cNvPr id="4" name="Picture 4" descr="A picture containing table, piece, wooden&#10;&#10;Description generated with very high confidence">
            <a:extLst>
              <a:ext uri="{FF2B5EF4-FFF2-40B4-BE49-F238E27FC236}">
                <a16:creationId xmlns:a16="http://schemas.microsoft.com/office/drawing/2014/main" id="{61D528BF-A1D0-4693-B5A4-97F40BE99C15}"/>
              </a:ext>
            </a:extLst>
          </p:cNvPr>
          <p:cNvPicPr>
            <a:picLocks noChangeAspect="1"/>
          </p:cNvPicPr>
          <p:nvPr/>
        </p:nvPicPr>
        <p:blipFill rotWithShape="1">
          <a:blip r:embed="rId2"/>
          <a:srcRect t="23345" b="20635"/>
          <a:stretch/>
        </p:blipFill>
        <p:spPr>
          <a:xfrm>
            <a:off x="6098892" y="2492376"/>
            <a:ext cx="4802404" cy="3563372"/>
          </a:xfrm>
          <a:prstGeom prst="rect">
            <a:avLst/>
          </a:prstGeom>
        </p:spPr>
      </p:pic>
    </p:spTree>
    <p:extLst>
      <p:ext uri="{BB962C8B-B14F-4D97-AF65-F5344CB8AC3E}">
        <p14:creationId xmlns:p14="http://schemas.microsoft.com/office/powerpoint/2010/main" val="200194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14192-93E2-409D-91F7-D253A7E15937}"/>
              </a:ext>
            </a:extLst>
          </p:cNvPr>
          <p:cNvSpPr>
            <a:spLocks noGrp="1"/>
          </p:cNvSpPr>
          <p:nvPr>
            <p:ph type="ctrTitle"/>
          </p:nvPr>
        </p:nvSpPr>
        <p:spPr>
          <a:xfrm>
            <a:off x="9093496" y="618681"/>
            <a:ext cx="2613872" cy="4794567"/>
          </a:xfrm>
          <a:prstGeom prst="ellipse">
            <a:avLst/>
          </a:prstGeom>
        </p:spPr>
        <p:txBody>
          <a:bodyPr vert="horz" lIns="91440" tIns="45720" rIns="91440" bIns="45720" rtlCol="0" anchor="ctr">
            <a:normAutofit/>
          </a:bodyPr>
          <a:lstStyle/>
          <a:p>
            <a:pPr algn="l"/>
            <a:r>
              <a:rPr lang="en-US" sz="2800">
                <a:solidFill>
                  <a:srgbClr val="FFFFFF"/>
                </a:solidFill>
              </a:rPr>
              <a:t>Paldies par uzmanību! </a:t>
            </a:r>
          </a:p>
        </p:txBody>
      </p:sp>
      <p:sp>
        <p:nvSpPr>
          <p:cNvPr id="1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comb&#10;&#10;Description generated with high confidence">
            <a:extLst>
              <a:ext uri="{FF2B5EF4-FFF2-40B4-BE49-F238E27FC236}">
                <a16:creationId xmlns:a16="http://schemas.microsoft.com/office/drawing/2014/main" id="{1518BA1A-5A98-4F62-AD29-3AC5DDB9927B}"/>
              </a:ext>
            </a:extLst>
          </p:cNvPr>
          <p:cNvPicPr>
            <a:picLocks noChangeAspect="1"/>
          </p:cNvPicPr>
          <p:nvPr/>
        </p:nvPicPr>
        <p:blipFill rotWithShape="1">
          <a:blip r:embed="rId2"/>
          <a:srcRect b="2862"/>
          <a:stretch/>
        </p:blipFill>
        <p:spPr>
          <a:xfrm>
            <a:off x="976251" y="942538"/>
            <a:ext cx="7163222" cy="4808332"/>
          </a:xfrm>
          <a:prstGeom prst="rect">
            <a:avLst/>
          </a:prstGeom>
          <a:effectLst/>
        </p:spPr>
      </p:pic>
    </p:spTree>
    <p:extLst>
      <p:ext uri="{BB962C8B-B14F-4D97-AF65-F5344CB8AC3E}">
        <p14:creationId xmlns:p14="http://schemas.microsoft.com/office/powerpoint/2010/main" val="59091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96584E0-1277-491D-9C04-8350C5AA127A}"/>
              </a:ext>
            </a:extLst>
          </p:cNvPr>
          <p:cNvSpPr>
            <a:spLocks noGrp="1"/>
          </p:cNvSpPr>
          <p:nvPr>
            <p:ph type="title"/>
          </p:nvPr>
        </p:nvSpPr>
        <p:spPr>
          <a:xfrm>
            <a:off x="1047280" y="759805"/>
            <a:ext cx="10306520" cy="1325563"/>
          </a:xfrm>
        </p:spPr>
        <p:txBody>
          <a:bodyPr>
            <a:normAutofit/>
          </a:bodyPr>
          <a:lstStyle/>
          <a:p>
            <a:r>
              <a:rPr lang="lv-LV" sz="4000" dirty="0">
                <a:solidFill>
                  <a:srgbClr val="FFFFFF"/>
                </a:solidFill>
                <a:cs typeface="Calibri Light"/>
              </a:rPr>
              <a:t>Valsts simboli - Karogs</a:t>
            </a:r>
          </a:p>
        </p:txBody>
      </p:sp>
      <p:sp>
        <p:nvSpPr>
          <p:cNvPr id="3" name="Content Placeholder 2">
            <a:extLst>
              <a:ext uri="{FF2B5EF4-FFF2-40B4-BE49-F238E27FC236}">
                <a16:creationId xmlns:a16="http://schemas.microsoft.com/office/drawing/2014/main" id="{D8DBE94D-96C9-4DF4-B675-8C50102B2922}"/>
              </a:ext>
            </a:extLst>
          </p:cNvPr>
          <p:cNvSpPr>
            <a:spLocks noGrp="1"/>
          </p:cNvSpPr>
          <p:nvPr>
            <p:ph idx="1"/>
          </p:nvPr>
        </p:nvSpPr>
        <p:spPr>
          <a:xfrm>
            <a:off x="1424904" y="2494450"/>
            <a:ext cx="4053545" cy="3563159"/>
          </a:xfrm>
        </p:spPr>
        <p:txBody>
          <a:bodyPr vert="horz" lIns="91440" tIns="45720" rIns="91440" bIns="45720" rtlCol="0" anchor="t">
            <a:normAutofit/>
          </a:bodyPr>
          <a:lstStyle/>
          <a:p>
            <a:r>
              <a:rPr lang="lv-LV" sz="2000" dirty="0">
                <a:cs typeface="Calibri"/>
                <a:hlinkClick r:id="rId2"/>
              </a:rPr>
              <a:t>Oficiālais karoga stāsts</a:t>
            </a:r>
            <a:endParaRPr lang="lv-LV" sz="2000" dirty="0">
              <a:cs typeface="Calibri"/>
            </a:endParaRPr>
          </a:p>
          <a:p>
            <a:r>
              <a:rPr lang="lv-LV" sz="2000" dirty="0">
                <a:cs typeface="Calibri"/>
                <a:hlinkClick r:id="rId3"/>
              </a:rPr>
              <a:t>Bērni izstāsta karoga stāstu</a:t>
            </a:r>
            <a:endParaRPr lang="lv-LV" sz="2000" dirty="0">
              <a:cs typeface="Calibri"/>
            </a:endParaRPr>
          </a:p>
          <a:p>
            <a:r>
              <a:rPr lang="lv-LV" sz="2000" dirty="0">
                <a:ea typeface="+mn-lt"/>
                <a:cs typeface="+mn-lt"/>
              </a:rPr>
              <a:t>Latvijas valsts karogs ir karmīnsarkans ar baltu horizontālu svītru.</a:t>
            </a:r>
            <a:endParaRPr lang="lv-LV" sz="2000" dirty="0">
              <a:cs typeface="Calibri"/>
            </a:endParaRPr>
          </a:p>
          <a:p>
            <a:r>
              <a:rPr lang="lv-LV" sz="2000" dirty="0">
                <a:ea typeface="+mn-lt"/>
                <a:cs typeface="+mn-lt"/>
              </a:rPr>
              <a:t>Latvijas valsts karoga sarkanbaltsarkano svītru attiecība ir 2:1:2.</a:t>
            </a:r>
            <a:endParaRPr lang="lv-LV" sz="2000" dirty="0">
              <a:cs typeface="Calibri"/>
            </a:endParaRPr>
          </a:p>
          <a:p>
            <a:r>
              <a:rPr lang="lv-LV" sz="2000" dirty="0">
                <a:ea typeface="+mn-lt"/>
                <a:cs typeface="+mn-lt"/>
              </a:rPr>
              <a:t>Latvijas valsts karoga platuma un garuma attiecība ir 1:2.</a:t>
            </a:r>
            <a:endParaRPr lang="lv-LV" sz="2000" dirty="0"/>
          </a:p>
          <a:p>
            <a:endParaRPr lang="en-US" sz="2000">
              <a:cs typeface="Calibri"/>
            </a:endParaRPr>
          </a:p>
        </p:txBody>
      </p:sp>
      <p:pic>
        <p:nvPicPr>
          <p:cNvPr id="4" name="Picture 4" descr="A flag flying on a cloudy day&#10;&#10;Description generated with very high confidence">
            <a:extLst>
              <a:ext uri="{FF2B5EF4-FFF2-40B4-BE49-F238E27FC236}">
                <a16:creationId xmlns:a16="http://schemas.microsoft.com/office/drawing/2014/main" id="{FAA7F8F6-DCEB-455B-87D9-BEDA3BEF4D2F}"/>
              </a:ext>
            </a:extLst>
          </p:cNvPr>
          <p:cNvPicPr>
            <a:picLocks noChangeAspect="1"/>
          </p:cNvPicPr>
          <p:nvPr/>
        </p:nvPicPr>
        <p:blipFill rotWithShape="1">
          <a:blip r:embed="rId4"/>
          <a:srcRect b="1067"/>
          <a:stretch/>
        </p:blipFill>
        <p:spPr>
          <a:xfrm>
            <a:off x="6098892" y="2492376"/>
            <a:ext cx="4802404" cy="3563372"/>
          </a:xfrm>
          <a:prstGeom prst="rect">
            <a:avLst/>
          </a:prstGeom>
        </p:spPr>
      </p:pic>
    </p:spTree>
    <p:extLst>
      <p:ext uri="{BB962C8B-B14F-4D97-AF65-F5344CB8AC3E}">
        <p14:creationId xmlns:p14="http://schemas.microsoft.com/office/powerpoint/2010/main" val="308029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B7D7745-92FB-47B5-8986-755D5B6D3EF4}"/>
              </a:ext>
            </a:extLst>
          </p:cNvPr>
          <p:cNvSpPr>
            <a:spLocks noGrp="1"/>
          </p:cNvSpPr>
          <p:nvPr>
            <p:ph type="title"/>
          </p:nvPr>
        </p:nvSpPr>
        <p:spPr>
          <a:xfrm>
            <a:off x="1146879" y="998002"/>
            <a:ext cx="3182940" cy="1471959"/>
          </a:xfrm>
        </p:spPr>
        <p:txBody>
          <a:bodyPr>
            <a:normAutofit/>
          </a:bodyPr>
          <a:lstStyle/>
          <a:p>
            <a:r>
              <a:rPr lang="lv-LV" sz="3600" dirty="0">
                <a:solidFill>
                  <a:srgbClr val="FFFFFF"/>
                </a:solidFill>
                <a:cs typeface="Calibri Light"/>
              </a:rPr>
              <a:t>Himna</a:t>
            </a:r>
            <a:endParaRPr lang="lv-LV" sz="3600" dirty="0">
              <a:solidFill>
                <a:srgbClr val="FFFFFF"/>
              </a:solidFill>
            </a:endParaRPr>
          </a:p>
        </p:txBody>
      </p:sp>
      <p:sp>
        <p:nvSpPr>
          <p:cNvPr id="3" name="Content Placeholder 2">
            <a:extLst>
              <a:ext uri="{FF2B5EF4-FFF2-40B4-BE49-F238E27FC236}">
                <a16:creationId xmlns:a16="http://schemas.microsoft.com/office/drawing/2014/main" id="{7251E9FA-E044-4A16-A658-DB8E75AC0EB3}"/>
              </a:ext>
            </a:extLst>
          </p:cNvPr>
          <p:cNvSpPr>
            <a:spLocks noGrp="1"/>
          </p:cNvSpPr>
          <p:nvPr>
            <p:ph idx="1"/>
          </p:nvPr>
        </p:nvSpPr>
        <p:spPr>
          <a:xfrm>
            <a:off x="1139635" y="2546161"/>
            <a:ext cx="3200451" cy="2985929"/>
          </a:xfrm>
        </p:spPr>
        <p:txBody>
          <a:bodyPr vert="horz" lIns="91440" tIns="45720" rIns="91440" bIns="45720" rtlCol="0" anchor="t">
            <a:normAutofit/>
          </a:bodyPr>
          <a:lstStyle/>
          <a:p>
            <a:r>
              <a:rPr lang="lv-LV" sz="2400" dirty="0">
                <a:solidFill>
                  <a:srgbClr val="FEFFFF"/>
                </a:solidFill>
                <a:ea typeface="+mn-lt"/>
                <a:cs typeface="+mn-lt"/>
              </a:rPr>
              <a:t>Latvijas himnas “Dievs, </a:t>
            </a:r>
            <a:r>
              <a:rPr lang="lv-LV" sz="2400" dirty="0" err="1">
                <a:solidFill>
                  <a:srgbClr val="FEFFFF"/>
                </a:solidFill>
                <a:ea typeface="+mn-lt"/>
                <a:cs typeface="+mn-lt"/>
              </a:rPr>
              <a:t>svētī</a:t>
            </a:r>
            <a:r>
              <a:rPr lang="lv-LV" sz="2400" dirty="0">
                <a:solidFill>
                  <a:srgbClr val="FEFFFF"/>
                </a:solidFill>
                <a:ea typeface="+mn-lt"/>
                <a:cs typeface="+mn-lt"/>
              </a:rPr>
              <a:t> Latviju!” vārdus un mūziku sacerēja Baumaņu Kārlis. </a:t>
            </a:r>
          </a:p>
          <a:p>
            <a:pPr marL="0" indent="0">
              <a:buNone/>
            </a:pPr>
            <a:endParaRPr lang="en-US" sz="2400">
              <a:solidFill>
                <a:srgbClr val="FEFFFF"/>
              </a:solidFill>
              <a:cs typeface="Calibri"/>
            </a:endParaRPr>
          </a:p>
          <a:p>
            <a:pPr marL="0" indent="0">
              <a:buNone/>
            </a:pPr>
            <a:endParaRPr lang="en-US" sz="2400">
              <a:solidFill>
                <a:srgbClr val="FEFFFF"/>
              </a:solidFill>
              <a:cs typeface="Calibri"/>
            </a:endParaRPr>
          </a:p>
          <a:p>
            <a:pPr marL="0" indent="0">
              <a:buNone/>
            </a:pPr>
            <a:endParaRPr lang="en-US" sz="2400">
              <a:solidFill>
                <a:srgbClr val="FEFFFF"/>
              </a:solidFill>
              <a:cs typeface="Calibri"/>
            </a:endParaRPr>
          </a:p>
        </p:txBody>
      </p:sp>
      <p:pic>
        <p:nvPicPr>
          <p:cNvPr id="4" name="Picture 4">
            <a:hlinkClick r:id="" action="ppaction://media"/>
            <a:extLst>
              <a:ext uri="{FF2B5EF4-FFF2-40B4-BE49-F238E27FC236}">
                <a16:creationId xmlns:a16="http://schemas.microsoft.com/office/drawing/2014/main" id="{F96BE262-E4F6-4DE5-813C-F48C62A6A1E0}"/>
              </a:ext>
            </a:extLst>
          </p:cNvPr>
          <p:cNvPicPr>
            <a:picLocks noRot="1" noChangeAspect="1"/>
          </p:cNvPicPr>
          <p:nvPr>
            <a:videoFile r:link="rId1"/>
          </p:nvPr>
        </p:nvPicPr>
        <p:blipFill>
          <a:blip r:embed="rId3"/>
          <a:stretch>
            <a:fillRect/>
          </a:stretch>
        </p:blipFill>
        <p:spPr>
          <a:xfrm>
            <a:off x="4998268" y="817137"/>
            <a:ext cx="6539075" cy="4904306"/>
          </a:xfrm>
          <a:prstGeom prst="rect">
            <a:avLst/>
          </a:prstGeom>
        </p:spPr>
      </p:pic>
    </p:spTree>
    <p:extLst>
      <p:ext uri="{BB962C8B-B14F-4D97-AF65-F5344CB8AC3E}">
        <p14:creationId xmlns:p14="http://schemas.microsoft.com/office/powerpoint/2010/main" val="402395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F5218CA-07F9-49FC-88D5-129113DD5146}"/>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lv-LV" sz="4000" dirty="0">
                <a:solidFill>
                  <a:srgbClr val="FEFFFF"/>
                </a:solidFill>
              </a:rPr>
              <a:t>Baumaņu Kārlis</a:t>
            </a:r>
          </a:p>
        </p:txBody>
      </p:sp>
      <p:sp>
        <p:nvSpPr>
          <p:cNvPr id="5" name="TextBox 4">
            <a:extLst>
              <a:ext uri="{FF2B5EF4-FFF2-40B4-BE49-F238E27FC236}">
                <a16:creationId xmlns:a16="http://schemas.microsoft.com/office/drawing/2014/main" id="{44E8357B-3C3F-42B9-8776-1DA6EC291782}"/>
              </a:ext>
            </a:extLst>
          </p:cNvPr>
          <p:cNvSpPr txBox="1"/>
          <p:nvPr/>
        </p:nvSpPr>
        <p:spPr>
          <a:xfrm>
            <a:off x="1282189" y="2494450"/>
            <a:ext cx="5773883" cy="356315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lv-LV" sz="2400" dirty="0"/>
              <a:t>Latviešu skolotājs, komponists, publicists, sabiedrisks darbinieks</a:t>
            </a:r>
            <a:endParaRPr lang="lv-LV" sz="2400" dirty="0">
              <a:cs typeface="Calibri"/>
            </a:endParaRPr>
          </a:p>
          <a:p>
            <a:pPr indent="-228600">
              <a:lnSpc>
                <a:spcPct val="90000"/>
              </a:lnSpc>
              <a:spcAft>
                <a:spcPts val="600"/>
              </a:spcAft>
              <a:buFont typeface="Arial" panose="020B0604020202020204" pitchFamily="34" charset="0"/>
              <a:buChar char="•"/>
            </a:pPr>
            <a:r>
              <a:rPr lang="lv-LV" sz="2400" dirty="0"/>
              <a:t>Pirmais latviešu tautības profesionālas </a:t>
            </a:r>
            <a:r>
              <a:rPr lang="lv-LV" sz="2400" dirty="0" err="1"/>
              <a:t>oriģinālmūzikas</a:t>
            </a:r>
            <a:r>
              <a:rPr lang="lv-LV" sz="2400" dirty="0"/>
              <a:t> komponists. Baumaņu Kārlis licis pamatus latviešu </a:t>
            </a:r>
            <a:r>
              <a:rPr lang="lv-LV" sz="2400" dirty="0" err="1"/>
              <a:t>oriģinālmūzikai</a:t>
            </a:r>
            <a:r>
              <a:rPr lang="lv-LV" sz="2400" dirty="0"/>
              <a:t>. Bijis pirmais latviešu solo un kora dziesmu autors. </a:t>
            </a:r>
            <a:endParaRPr lang="lv-LV" sz="2400" dirty="0">
              <a:cs typeface="Calibri"/>
            </a:endParaRPr>
          </a:p>
        </p:txBody>
      </p:sp>
      <p:pic>
        <p:nvPicPr>
          <p:cNvPr id="6" name="Picture 6" descr="Calendar&#10;&#10;Description automatically generated">
            <a:extLst>
              <a:ext uri="{FF2B5EF4-FFF2-40B4-BE49-F238E27FC236}">
                <a16:creationId xmlns:a16="http://schemas.microsoft.com/office/drawing/2014/main" id="{0D17AF3A-ED0F-4461-8EBA-55612EE297CF}"/>
              </a:ext>
            </a:extLst>
          </p:cNvPr>
          <p:cNvPicPr>
            <a:picLocks noChangeAspect="1"/>
          </p:cNvPicPr>
          <p:nvPr/>
        </p:nvPicPr>
        <p:blipFill>
          <a:blip r:embed="rId2"/>
          <a:stretch>
            <a:fillRect/>
          </a:stretch>
        </p:blipFill>
        <p:spPr>
          <a:xfrm>
            <a:off x="8024706" y="750107"/>
            <a:ext cx="3343407" cy="2474121"/>
          </a:xfrm>
          <a:prstGeom prst="rect">
            <a:avLst/>
          </a:prstGeom>
        </p:spPr>
      </p:pic>
      <p:pic>
        <p:nvPicPr>
          <p:cNvPr id="4" name="Picture 4" descr="A person wearing a suit and tie&#10;&#10;Description automatically generated">
            <a:extLst>
              <a:ext uri="{FF2B5EF4-FFF2-40B4-BE49-F238E27FC236}">
                <a16:creationId xmlns:a16="http://schemas.microsoft.com/office/drawing/2014/main" id="{B458FD63-DC62-448B-8518-5B7AE6368E52}"/>
              </a:ext>
            </a:extLst>
          </p:cNvPr>
          <p:cNvPicPr>
            <a:picLocks noGrp="1" noChangeAspect="1"/>
          </p:cNvPicPr>
          <p:nvPr>
            <p:ph idx="1"/>
          </p:nvPr>
        </p:nvPicPr>
        <p:blipFill>
          <a:blip r:embed="rId3"/>
          <a:stretch>
            <a:fillRect/>
          </a:stretch>
        </p:blipFill>
        <p:spPr>
          <a:xfrm>
            <a:off x="8705643" y="3511296"/>
            <a:ext cx="1978484" cy="2757470"/>
          </a:xfrm>
          <a:prstGeom prst="rect">
            <a:avLst/>
          </a:prstGeom>
        </p:spPr>
      </p:pic>
      <p:sp>
        <p:nvSpPr>
          <p:cNvPr id="7" name="TextBox 6">
            <a:extLst>
              <a:ext uri="{FF2B5EF4-FFF2-40B4-BE49-F238E27FC236}">
                <a16:creationId xmlns:a16="http://schemas.microsoft.com/office/drawing/2014/main" id="{E64E7663-8A00-4623-8AFC-114FA5408450}"/>
              </a:ext>
            </a:extLst>
          </p:cNvPr>
          <p:cNvSpPr txBox="1"/>
          <p:nvPr/>
        </p:nvSpPr>
        <p:spPr>
          <a:xfrm>
            <a:off x="8024707" y="3064739"/>
            <a:ext cx="3411791" cy="364642"/>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800">
                <a:solidFill>
                  <a:srgbClr val="FFFFFF"/>
                </a:solidFill>
              </a:rPr>
              <a:t>Latvijas valsts himnas “Dievs, svētī Latviju!” partitūra Baumaņu Kārļa rokrakstā.</a:t>
            </a:r>
          </a:p>
        </p:txBody>
      </p:sp>
    </p:spTree>
    <p:extLst>
      <p:ext uri="{BB962C8B-B14F-4D97-AF65-F5344CB8AC3E}">
        <p14:creationId xmlns:p14="http://schemas.microsoft.com/office/powerpoint/2010/main" val="269610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DF030B-EE87-45AE-98DF-0D698D91DAC1}"/>
              </a:ext>
            </a:extLst>
          </p:cNvPr>
          <p:cNvSpPr>
            <a:spLocks noGrp="1"/>
          </p:cNvSpPr>
          <p:nvPr>
            <p:ph type="title"/>
          </p:nvPr>
        </p:nvSpPr>
        <p:spPr>
          <a:xfrm>
            <a:off x="1179226" y="826680"/>
            <a:ext cx="9833548" cy="1325563"/>
          </a:xfrm>
        </p:spPr>
        <p:txBody>
          <a:bodyPr>
            <a:normAutofit/>
          </a:bodyPr>
          <a:lstStyle/>
          <a:p>
            <a:pPr algn="ctr"/>
            <a:r>
              <a:rPr lang="lv-LV" sz="4000" dirty="0" err="1">
                <a:solidFill>
                  <a:srgbClr val="FFFFFF"/>
                </a:solidFill>
                <a:cs typeface="Calibri Light"/>
              </a:rPr>
              <a:t>Ģērbonis</a:t>
            </a:r>
            <a:endParaRPr lang="lv-LV" sz="4000" dirty="0" err="1">
              <a:solidFill>
                <a:srgbClr val="FFFFFF"/>
              </a:solidFill>
            </a:endParaRPr>
          </a:p>
        </p:txBody>
      </p:sp>
      <p:sp>
        <p:nvSpPr>
          <p:cNvPr id="3" name="Content Placeholder 2">
            <a:extLst>
              <a:ext uri="{FF2B5EF4-FFF2-40B4-BE49-F238E27FC236}">
                <a16:creationId xmlns:a16="http://schemas.microsoft.com/office/drawing/2014/main" id="{A3C94E3B-12C5-4A09-BD6A-0D016C8243A8}"/>
              </a:ext>
            </a:extLst>
          </p:cNvPr>
          <p:cNvSpPr>
            <a:spLocks noGrp="1"/>
          </p:cNvSpPr>
          <p:nvPr>
            <p:ph idx="1"/>
          </p:nvPr>
        </p:nvSpPr>
        <p:spPr>
          <a:xfrm>
            <a:off x="1179226" y="3092970"/>
            <a:ext cx="9833548" cy="3614126"/>
          </a:xfrm>
        </p:spPr>
        <p:txBody>
          <a:bodyPr vert="horz" lIns="91440" tIns="45720" rIns="91440" bIns="45720" rtlCol="0" anchor="t">
            <a:normAutofit/>
          </a:bodyPr>
          <a:lstStyle/>
          <a:p>
            <a:r>
              <a:rPr lang="lv-LV" sz="2000" dirty="0">
                <a:solidFill>
                  <a:srgbClr val="000000"/>
                </a:solidFill>
                <a:ea typeface="+mn-lt"/>
                <a:cs typeface="+mn-lt"/>
              </a:rPr>
              <a:t>Lielā valsts ģerboņa vairogs ir dalīts un </a:t>
            </a:r>
            <a:r>
              <a:rPr lang="lv-LV" sz="2000" dirty="0" err="1">
                <a:solidFill>
                  <a:srgbClr val="000000"/>
                </a:solidFill>
                <a:ea typeface="+mn-lt"/>
                <a:cs typeface="+mn-lt"/>
              </a:rPr>
              <a:t>pusskaldīts</a:t>
            </a:r>
            <a:r>
              <a:rPr lang="lv-LV" sz="2000" dirty="0">
                <a:solidFill>
                  <a:srgbClr val="000000"/>
                </a:solidFill>
                <a:ea typeface="+mn-lt"/>
                <a:cs typeface="+mn-lt"/>
              </a:rPr>
              <a:t>: 1. — zilā laukā uzlecošas zelta saules puse, 2. — sudraba laukā pretēji pagriezts sarkans lauva (Kurzeme, Zemgale), 3. — sarkanā laukā sudraba grifs ar zelta mēli un sudraba zobenu labajā ķetnā (Vidzeme, Latgale). Virs vairoga puslokā trīs zelta zvaigznes. Vairoga turētāji — labajā pusē sarkans lauva ar zelta mēli, kreisajā pusē sudraba grifs ar zelta mēli — balstās uz diviem zaļiem ozola zariem, kas saņemti ar </a:t>
            </a:r>
            <a:r>
              <a:rPr lang="lv-LV" sz="2000" dirty="0" err="1">
                <a:solidFill>
                  <a:srgbClr val="000000"/>
                </a:solidFill>
                <a:ea typeface="+mn-lt"/>
                <a:cs typeface="+mn-lt"/>
              </a:rPr>
              <a:t>sarkansudrabsarkanu</a:t>
            </a:r>
            <a:r>
              <a:rPr lang="lv-LV" sz="2000" dirty="0">
                <a:solidFill>
                  <a:srgbClr val="000000"/>
                </a:solidFill>
                <a:ea typeface="+mn-lt"/>
                <a:cs typeface="+mn-lt"/>
              </a:rPr>
              <a:t> lenti valsts karoga krāsu samēros. </a:t>
            </a:r>
          </a:p>
          <a:p>
            <a:r>
              <a:rPr lang="lv-LV" sz="2000" dirty="0">
                <a:solidFill>
                  <a:srgbClr val="000000"/>
                </a:solidFill>
                <a:cs typeface="Calibri" panose="020F0502020204030204"/>
                <a:hlinkClick r:id="rId3"/>
              </a:rPr>
              <a:t>Ģērbonis</a:t>
            </a:r>
            <a:endParaRPr lang="lv-LV" sz="2000" dirty="0">
              <a:solidFill>
                <a:srgbClr val="000000"/>
              </a:solidFill>
              <a:cs typeface="Calibri" panose="020F0502020204030204"/>
            </a:endParaRPr>
          </a:p>
          <a:p>
            <a:pPr marL="0" indent="0">
              <a:buNone/>
            </a:pPr>
            <a:endParaRPr lang="en-US" sz="2000">
              <a:solidFill>
                <a:srgbClr val="000000"/>
              </a:solidFill>
              <a:cs typeface="Calibri" panose="020F0502020204030204"/>
            </a:endParaRPr>
          </a:p>
          <a:p>
            <a:endParaRPr lang="en-US">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69662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64605B8-4CBA-4C65-9E01-6CB12168A724}"/>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Ģērbonis</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4" descr="A close up of a logo&#10;&#10;Description generated with very high confidence">
            <a:extLst>
              <a:ext uri="{FF2B5EF4-FFF2-40B4-BE49-F238E27FC236}">
                <a16:creationId xmlns:a16="http://schemas.microsoft.com/office/drawing/2014/main" id="{83B5BE00-CC9C-4803-BA1E-1A73F65140AF}"/>
              </a:ext>
            </a:extLst>
          </p:cNvPr>
          <p:cNvPicPr>
            <a:picLocks noGrp="1" noChangeAspect="1"/>
          </p:cNvPicPr>
          <p:nvPr>
            <p:ph idx="1"/>
          </p:nvPr>
        </p:nvPicPr>
        <p:blipFill rotWithShape="1">
          <a:blip r:embed="rId2"/>
          <a:srcRect r="9671" b="1"/>
          <a:stretch/>
        </p:blipFill>
        <p:spPr>
          <a:xfrm>
            <a:off x="1258859" y="1120046"/>
            <a:ext cx="5635819" cy="3509504"/>
          </a:xfrm>
          <a:prstGeom prst="rect">
            <a:avLst/>
          </a:prstGeom>
        </p:spPr>
      </p:pic>
    </p:spTree>
    <p:extLst>
      <p:ext uri="{BB962C8B-B14F-4D97-AF65-F5344CB8AC3E}">
        <p14:creationId xmlns:p14="http://schemas.microsoft.com/office/powerpoint/2010/main" val="373179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004D08B-F30A-4947-96E3-DEFB4B7BD79A}"/>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Ģērbonis</a:t>
            </a:r>
            <a:endParaRPr lang="en-US" sz="4000">
              <a:solidFill>
                <a:srgbClr val="FFFFFF"/>
              </a:solidFill>
            </a:endParaRPr>
          </a:p>
        </p:txBody>
      </p:sp>
      <p:sp>
        <p:nvSpPr>
          <p:cNvPr id="3" name="Content Placeholder 2">
            <a:extLst>
              <a:ext uri="{FF2B5EF4-FFF2-40B4-BE49-F238E27FC236}">
                <a16:creationId xmlns:a16="http://schemas.microsoft.com/office/drawing/2014/main" id="{538233B9-0CEF-4207-8B9B-95B4F43DC69F}"/>
              </a:ext>
            </a:extLst>
          </p:cNvPr>
          <p:cNvSpPr>
            <a:spLocks noGrp="1"/>
          </p:cNvSpPr>
          <p:nvPr>
            <p:ph idx="1"/>
          </p:nvPr>
        </p:nvSpPr>
        <p:spPr>
          <a:xfrm>
            <a:off x="1424904" y="2494450"/>
            <a:ext cx="4053545" cy="3563159"/>
          </a:xfrm>
        </p:spPr>
        <p:txBody>
          <a:bodyPr vert="horz" lIns="91440" tIns="45720" rIns="91440" bIns="45720" rtlCol="0" anchor="t">
            <a:normAutofit/>
          </a:bodyPr>
          <a:lstStyle/>
          <a:p>
            <a:r>
              <a:rPr lang="lv-LV" sz="2400" dirty="0">
                <a:ea typeface="+mn-lt"/>
                <a:cs typeface="+mn-lt"/>
              </a:rPr>
              <a:t>Papildinātais mazais valsts ģerbonis ir mazais valsts ģerbonis, kas sānos apņemts ar diviem zaļiem ozola zariem, kuri krustojas zem vairoga</a:t>
            </a:r>
          </a:p>
          <a:p>
            <a:r>
              <a:rPr lang="lv-LV" sz="2400" dirty="0">
                <a:cs typeface="Calibri"/>
              </a:rPr>
              <a:t>Mazais valsts ģerbonis ir lielā valsts </a:t>
            </a:r>
            <a:r>
              <a:rPr lang="lv-LV" sz="2400" dirty="0" err="1">
                <a:cs typeface="Calibri"/>
              </a:rPr>
              <a:t>ģērboņa</a:t>
            </a:r>
            <a:r>
              <a:rPr lang="lv-LV" sz="2400" dirty="0">
                <a:cs typeface="Calibri"/>
              </a:rPr>
              <a:t> vairogs, virs kura puslokā trīs zelta zvaigznes. </a:t>
            </a:r>
          </a:p>
          <a:p>
            <a:pPr marL="0" indent="0">
              <a:buNone/>
            </a:pPr>
            <a:endParaRPr lang="en-US" sz="2400">
              <a:cs typeface="Calibri"/>
            </a:endParaRPr>
          </a:p>
          <a:p>
            <a:endParaRPr lang="en-US" sz="2400">
              <a:cs typeface="Calibri"/>
            </a:endParaRPr>
          </a:p>
          <a:p>
            <a:endParaRPr lang="en-US" sz="2400">
              <a:cs typeface="Calibri"/>
            </a:endParaRPr>
          </a:p>
        </p:txBody>
      </p:sp>
      <p:pic>
        <p:nvPicPr>
          <p:cNvPr id="8" name="Picture 8" descr="A picture containing photo, many, woman, covered&#10;&#10;Description generated with very high confidence">
            <a:extLst>
              <a:ext uri="{FF2B5EF4-FFF2-40B4-BE49-F238E27FC236}">
                <a16:creationId xmlns:a16="http://schemas.microsoft.com/office/drawing/2014/main" id="{3CAB4DE1-7D32-41D7-9CEC-075E144CC125}"/>
              </a:ext>
            </a:extLst>
          </p:cNvPr>
          <p:cNvPicPr>
            <a:picLocks noChangeAspect="1"/>
          </p:cNvPicPr>
          <p:nvPr/>
        </p:nvPicPr>
        <p:blipFill rotWithShape="1">
          <a:blip r:embed="rId2"/>
          <a:srcRect l="1106" r="8935"/>
          <a:stretch/>
        </p:blipFill>
        <p:spPr>
          <a:xfrm>
            <a:off x="6098892" y="2492376"/>
            <a:ext cx="4802404" cy="3563372"/>
          </a:xfrm>
          <a:prstGeom prst="rect">
            <a:avLst/>
          </a:prstGeom>
        </p:spPr>
      </p:pic>
    </p:spTree>
    <p:extLst>
      <p:ext uri="{BB962C8B-B14F-4D97-AF65-F5344CB8AC3E}">
        <p14:creationId xmlns:p14="http://schemas.microsoft.com/office/powerpoint/2010/main" val="149590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9D8B2FB-7CE4-4EE7-90AB-4493F795D7E3}"/>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Lāčplēša diena</a:t>
            </a:r>
            <a:endParaRPr lang="en-US" sz="4000">
              <a:solidFill>
                <a:srgbClr val="FFFFFF"/>
              </a:solidFill>
            </a:endParaRPr>
          </a:p>
        </p:txBody>
      </p:sp>
      <p:sp>
        <p:nvSpPr>
          <p:cNvPr id="3" name="Content Placeholder 2">
            <a:extLst>
              <a:ext uri="{FF2B5EF4-FFF2-40B4-BE49-F238E27FC236}">
                <a16:creationId xmlns:a16="http://schemas.microsoft.com/office/drawing/2014/main" id="{4425B7C8-1151-4938-A0AB-FBCD919522FE}"/>
              </a:ext>
            </a:extLst>
          </p:cNvPr>
          <p:cNvSpPr>
            <a:spLocks noGrp="1"/>
          </p:cNvSpPr>
          <p:nvPr>
            <p:ph idx="1"/>
          </p:nvPr>
        </p:nvSpPr>
        <p:spPr>
          <a:xfrm>
            <a:off x="1367624" y="2490436"/>
            <a:ext cx="9708995" cy="3567173"/>
          </a:xfrm>
        </p:spPr>
        <p:txBody>
          <a:bodyPr vert="horz" lIns="91440" tIns="45720" rIns="91440" bIns="45720" rtlCol="0" anchor="ctr">
            <a:normAutofit/>
          </a:bodyPr>
          <a:lstStyle/>
          <a:p>
            <a:r>
              <a:rPr lang="lv-LV" sz="2400" dirty="0">
                <a:ea typeface="+mn-lt"/>
                <a:cs typeface="+mn-lt"/>
              </a:rPr>
              <a:t>Latvijas brīvības cīņās kritušo varoņu piemiņas diena</a:t>
            </a:r>
          </a:p>
          <a:p>
            <a:r>
              <a:rPr lang="lv-LV" sz="2400" dirty="0">
                <a:cs typeface="Calibri"/>
                <a:hlinkClick r:id="rId2"/>
              </a:rPr>
              <a:t>Kāpēc svin Lāčplēša dienu</a:t>
            </a:r>
            <a:r>
              <a:rPr lang="lv-LV" sz="2400" dirty="0">
                <a:cs typeface="Calibri"/>
              </a:rPr>
              <a:t>    (satur kara ainas!) </a:t>
            </a:r>
          </a:p>
          <a:p>
            <a:r>
              <a:rPr lang="lv-LV" sz="2400" dirty="0">
                <a:ea typeface="+mn-lt"/>
                <a:cs typeface="+mn-lt"/>
              </a:rPr>
              <a:t>1919. gada 11. novembrī, </a:t>
            </a:r>
            <a:r>
              <a:rPr lang="lv-LV" sz="2400" dirty="0" err="1">
                <a:ea typeface="+mn-lt"/>
                <a:cs typeface="+mn-lt"/>
              </a:rPr>
              <a:t>Bermontiādes</a:t>
            </a:r>
            <a:r>
              <a:rPr lang="lv-LV" sz="2400" dirty="0">
                <a:ea typeface="+mn-lt"/>
                <a:cs typeface="+mn-lt"/>
              </a:rPr>
              <a:t> laikā, Latvijas Bruņotie spēki ar Rīgas līcī izvietoto franču un britu kuģu artilērijas atbalstu pēc gandrīz mēnesi ilgušām cīņām Pārdaugavā sakāva Pāvela </a:t>
            </a:r>
            <a:r>
              <a:rPr lang="lv-LV" sz="2400" dirty="0" err="1">
                <a:ea typeface="+mn-lt"/>
                <a:cs typeface="+mn-lt"/>
              </a:rPr>
              <a:t>Bermonta-Avalova</a:t>
            </a:r>
            <a:r>
              <a:rPr lang="lv-LV" sz="2400" dirty="0">
                <a:ea typeface="+mn-lt"/>
                <a:cs typeface="+mn-lt"/>
              </a:rPr>
              <a:t> komandēto un </a:t>
            </a:r>
            <a:r>
              <a:rPr lang="lv-LV" sz="2400" dirty="0" err="1">
                <a:ea typeface="+mn-lt"/>
                <a:cs typeface="+mn-lt"/>
              </a:rPr>
              <a:t>Rīdigera</a:t>
            </a:r>
            <a:r>
              <a:rPr lang="lv-LV" sz="2400" dirty="0">
                <a:ea typeface="+mn-lt"/>
                <a:cs typeface="+mn-lt"/>
              </a:rPr>
              <a:t> fon </a:t>
            </a:r>
            <a:r>
              <a:rPr lang="lv-LV" sz="2400" dirty="0" err="1">
                <a:ea typeface="+mn-lt"/>
                <a:cs typeface="+mn-lt"/>
              </a:rPr>
              <a:t>deGolca</a:t>
            </a:r>
            <a:r>
              <a:rPr lang="lv-LV" sz="2400" dirty="0">
                <a:ea typeface="+mn-lt"/>
                <a:cs typeface="+mn-lt"/>
              </a:rPr>
              <a:t> atbalstīto </a:t>
            </a:r>
            <a:r>
              <a:rPr lang="lv-LV" sz="2400" dirty="0" err="1">
                <a:ea typeface="+mn-lt"/>
                <a:cs typeface="+mn-lt"/>
              </a:rPr>
              <a:t>Rietumkrievijas</a:t>
            </a:r>
            <a:r>
              <a:rPr lang="lv-LV" sz="2400" dirty="0">
                <a:ea typeface="+mn-lt"/>
                <a:cs typeface="+mn-lt"/>
              </a:rPr>
              <a:t> Brīvprātīgo armiju. Lai gan pilnībā no Latvijas iebrucējus izdevās padzīt tikai gada beigās, Rīgas atbrīvošanu 11. novembrī simboliski uzskata arī par uzvaru Latvijas brīvības cīņā</a:t>
            </a:r>
            <a:endParaRPr lang="lv-LV" sz="2400" dirty="0">
              <a:cs typeface="Calibri"/>
            </a:endParaRPr>
          </a:p>
          <a:p>
            <a:endParaRPr lang="en-US" sz="2400">
              <a:cs typeface="Calibri"/>
            </a:endParaRPr>
          </a:p>
        </p:txBody>
      </p:sp>
    </p:spTree>
    <p:extLst>
      <p:ext uri="{BB962C8B-B14F-4D97-AF65-F5344CB8AC3E}">
        <p14:creationId xmlns:p14="http://schemas.microsoft.com/office/powerpoint/2010/main" val="120215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D78C2B4-2EA8-4F50-9541-F15D236A3888}"/>
              </a:ext>
            </a:extLst>
          </p:cNvPr>
          <p:cNvSpPr>
            <a:spLocks noGrp="1"/>
          </p:cNvSpPr>
          <p:nvPr>
            <p:ph type="title"/>
          </p:nvPr>
        </p:nvSpPr>
        <p:spPr>
          <a:xfrm>
            <a:off x="958506" y="800392"/>
            <a:ext cx="10264697" cy="1212102"/>
          </a:xfrm>
        </p:spPr>
        <p:txBody>
          <a:bodyPr>
            <a:normAutofit/>
          </a:bodyPr>
          <a:lstStyle/>
          <a:p>
            <a:r>
              <a:rPr lang="en-US" sz="4000" dirty="0" err="1">
                <a:solidFill>
                  <a:srgbClr val="FFFFFF"/>
                </a:solidFill>
                <a:cs typeface="Calibri Light"/>
              </a:rPr>
              <a:t>Lāčplēša</a:t>
            </a:r>
            <a:r>
              <a:rPr lang="en-US" sz="4000" dirty="0">
                <a:solidFill>
                  <a:srgbClr val="FFFFFF"/>
                </a:solidFill>
                <a:cs typeface="Calibri Light"/>
              </a:rPr>
              <a:t> </a:t>
            </a:r>
            <a:r>
              <a:rPr lang="en-US" sz="4000" dirty="0" err="1">
                <a:solidFill>
                  <a:srgbClr val="FFFFFF"/>
                </a:solidFill>
                <a:cs typeface="Calibri Light"/>
              </a:rPr>
              <a:t>kara</a:t>
            </a:r>
            <a:r>
              <a:rPr lang="en-US" sz="4000" dirty="0">
                <a:solidFill>
                  <a:srgbClr val="FFFFFF"/>
                </a:solidFill>
                <a:cs typeface="Calibri Light"/>
              </a:rPr>
              <a:t> </a:t>
            </a:r>
            <a:r>
              <a:rPr lang="en-US" sz="4000" dirty="0" err="1">
                <a:solidFill>
                  <a:srgbClr val="FFFFFF"/>
                </a:solidFill>
                <a:cs typeface="Calibri Light"/>
              </a:rPr>
              <a:t>ordenis</a:t>
            </a:r>
            <a:endParaRPr lang="en-US" sz="4000" err="1">
              <a:solidFill>
                <a:srgbClr val="FFFFFF"/>
              </a:solidFill>
            </a:endParaRPr>
          </a:p>
        </p:txBody>
      </p:sp>
      <p:sp>
        <p:nvSpPr>
          <p:cNvPr id="3" name="Content Placeholder 2">
            <a:extLst>
              <a:ext uri="{FF2B5EF4-FFF2-40B4-BE49-F238E27FC236}">
                <a16:creationId xmlns:a16="http://schemas.microsoft.com/office/drawing/2014/main" id="{C38F9F99-3758-4603-8EBC-DD8C5082B574}"/>
              </a:ext>
            </a:extLst>
          </p:cNvPr>
          <p:cNvSpPr>
            <a:spLocks noGrp="1"/>
          </p:cNvSpPr>
          <p:nvPr>
            <p:ph idx="1"/>
          </p:nvPr>
        </p:nvSpPr>
        <p:spPr>
          <a:xfrm>
            <a:off x="1238228" y="2289153"/>
            <a:ext cx="9708995" cy="3567173"/>
          </a:xfrm>
        </p:spPr>
        <p:txBody>
          <a:bodyPr vert="horz" lIns="91440" tIns="45720" rIns="91440" bIns="45720" rtlCol="0" anchor="ctr">
            <a:normAutofit/>
          </a:bodyPr>
          <a:lstStyle/>
          <a:p>
            <a:r>
              <a:rPr lang="lv-LV" sz="2200" dirty="0">
                <a:cs typeface="Calibri"/>
                <a:hlinkClick r:id="rId2"/>
              </a:rPr>
              <a:t>Lāčplēša kara ordenis</a:t>
            </a:r>
            <a:endParaRPr lang="lv-LV" sz="2200" dirty="0">
              <a:cs typeface="Calibri"/>
            </a:endParaRPr>
          </a:p>
          <a:p>
            <a:r>
              <a:rPr lang="lv-LV" sz="2200" dirty="0">
                <a:ea typeface="+mn-lt"/>
                <a:cs typeface="+mn-lt"/>
              </a:rPr>
              <a:t>Mūsdienās Lāčplēša Kara ordenis vairs netiek pasniegts. To pasniedza no 1920. līdz 1928.gadam. </a:t>
            </a:r>
          </a:p>
          <a:p>
            <a:r>
              <a:rPr lang="lv-LV" sz="2200" dirty="0">
                <a:ea typeface="+mn-lt"/>
                <a:cs typeface="+mn-lt"/>
              </a:rPr>
              <a:t>Lāčplēša Kara ordenis bija pirmais un augstākais Latvijas valsts apbalvojums. Tā dibināšanu ierosināja Latvijas armijas virspavēlnieks pulkvedis Jānis Balodis, un to piešķīra par kauju nopelniem Latvijas armijas karavīriem, bijušo latviešu strēlnieku pulku cīnītājiem, kā arī ārzemniekiem, kuri bija palīdzējuši brīvības cīņās vai citādi sekmējuši Latvijas valsts nodibināšanu un izveidošanu.</a:t>
            </a:r>
          </a:p>
          <a:p>
            <a:r>
              <a:rPr lang="lv-LV" sz="2200" dirty="0">
                <a:ea typeface="+mn-lt"/>
                <a:cs typeface="+mn-lt"/>
              </a:rPr>
              <a:t>Lāčplēša Kara ordeņa zīme ir balti emaljēts ugunskrusts ar sarkanu un zelta apmalojumu.</a:t>
            </a:r>
            <a:endParaRPr lang="lv-LV" sz="2200" dirty="0">
              <a:cs typeface="Calibri"/>
            </a:endParaRPr>
          </a:p>
        </p:txBody>
      </p:sp>
    </p:spTree>
    <p:extLst>
      <p:ext uri="{BB962C8B-B14F-4D97-AF65-F5344CB8AC3E}">
        <p14:creationId xmlns:p14="http://schemas.microsoft.com/office/powerpoint/2010/main" val="33318420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Valsts svētki</vt:lpstr>
      <vt:lpstr>Valsts simboli - Karogs</vt:lpstr>
      <vt:lpstr>Himna</vt:lpstr>
      <vt:lpstr>Baumaņu Kārlis</vt:lpstr>
      <vt:lpstr>Ģērbonis</vt:lpstr>
      <vt:lpstr>Ģērbonis</vt:lpstr>
      <vt:lpstr>Ģērbonis</vt:lpstr>
      <vt:lpstr>Lāčplēša diena</vt:lpstr>
      <vt:lpstr>Lāčplēša kara ordenis</vt:lpstr>
      <vt:lpstr>Lāčplēša kara ordenis</vt:lpstr>
      <vt:lpstr>Latvijas valsts dzimšana</vt:lpstr>
      <vt:lpstr>Triju zvaigžņu ordenis</vt:lpstr>
      <vt:lpstr>Triju zvaigžņu ordenis</vt:lpstr>
      <vt:lpstr>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70</cp:revision>
  <dcterms:created xsi:type="dcterms:W3CDTF">2019-11-10T14:07:54Z</dcterms:created>
  <dcterms:modified xsi:type="dcterms:W3CDTF">2020-11-05T14:41:26Z</dcterms:modified>
</cp:coreProperties>
</file>